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 id="2147484310" r:id="rId2"/>
    <p:sldMasterId id="2147484384" r:id="rId3"/>
    <p:sldMasterId id="2147484401" r:id="rId4"/>
    <p:sldMasterId id="2147484457" r:id="rId5"/>
  </p:sldMasterIdLst>
  <p:notesMasterIdLst>
    <p:notesMasterId r:id="rId42"/>
  </p:notesMasterIdLst>
  <p:handoutMasterIdLst>
    <p:handoutMasterId r:id="rId43"/>
  </p:handoutMasterIdLst>
  <p:sldIdLst>
    <p:sldId id="1485" r:id="rId6"/>
    <p:sldId id="1487" r:id="rId7"/>
    <p:sldId id="1482" r:id="rId8"/>
    <p:sldId id="1488" r:id="rId9"/>
    <p:sldId id="1459" r:id="rId10"/>
    <p:sldId id="2147478076" r:id="rId11"/>
    <p:sldId id="1490" r:id="rId12"/>
    <p:sldId id="1491" r:id="rId13"/>
    <p:sldId id="1492" r:id="rId14"/>
    <p:sldId id="1493" r:id="rId15"/>
    <p:sldId id="1494" r:id="rId16"/>
    <p:sldId id="2147478134" r:id="rId17"/>
    <p:sldId id="1496" r:id="rId18"/>
    <p:sldId id="1495" r:id="rId19"/>
    <p:sldId id="2147478135" r:id="rId20"/>
    <p:sldId id="2147478136" r:id="rId21"/>
    <p:sldId id="2147478137" r:id="rId22"/>
    <p:sldId id="2147478139" r:id="rId23"/>
    <p:sldId id="2147478138" r:id="rId24"/>
    <p:sldId id="2147478140" r:id="rId25"/>
    <p:sldId id="2147478150" r:id="rId26"/>
    <p:sldId id="2147478141" r:id="rId27"/>
    <p:sldId id="2147478142" r:id="rId28"/>
    <p:sldId id="2147478143" r:id="rId29"/>
    <p:sldId id="2147478151" r:id="rId30"/>
    <p:sldId id="2147478148" r:id="rId31"/>
    <p:sldId id="2147478146" r:id="rId32"/>
    <p:sldId id="2147478147" r:id="rId33"/>
    <p:sldId id="2147478149" r:id="rId34"/>
    <p:sldId id="2147478144" r:id="rId35"/>
    <p:sldId id="2147478145" r:id="rId36"/>
    <p:sldId id="1489" r:id="rId37"/>
    <p:sldId id="1484" r:id="rId38"/>
    <p:sldId id="2147478085" r:id="rId39"/>
    <p:sldId id="2147478133" r:id="rId40"/>
    <p:sldId id="2147478128" r:id="rId41"/>
  </p:sldIdLst>
  <p:sldSz cx="12436475" cy="6994525"/>
  <p:notesSz cx="6858000" cy="9144000"/>
  <p:custDataLst>
    <p:tags r:id="rId44"/>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34544A68-3081-4909-9E4C-03CFDE94A6F0}">
          <p14:sldIdLst>
            <p14:sldId id="1485"/>
            <p14:sldId id="1487"/>
          </p14:sldIdLst>
        </p14:section>
        <p14:section name="Introduction" id="{58FFD2E2-BB91-4D8A-99D5-1CAB9BABE43B}">
          <p14:sldIdLst>
            <p14:sldId id="1482"/>
            <p14:sldId id="1488"/>
            <p14:sldId id="1459"/>
            <p14:sldId id="2147478076"/>
          </p14:sldIdLst>
        </p14:section>
        <p14:section name="Formula 1" id="{52D46EA1-60DF-424D-9873-F42091FB492C}">
          <p14:sldIdLst>
            <p14:sldId id="1490"/>
            <p14:sldId id="1491"/>
          </p14:sldIdLst>
        </p14:section>
        <p14:section name="Medallion Architecture" id="{E6A49020-E54B-4FD5-BF03-F60B803005EB}">
          <p14:sldIdLst>
            <p14:sldId id="1492"/>
            <p14:sldId id="1493"/>
            <p14:sldId id="1494"/>
          </p14:sldIdLst>
        </p14:section>
        <p14:section name="Architecture" id="{4186B8E1-493C-49EE-BB40-809BAA6A9525}">
          <p14:sldIdLst>
            <p14:sldId id="2147478134"/>
            <p14:sldId id="1496"/>
            <p14:sldId id="1495"/>
            <p14:sldId id="2147478135"/>
            <p14:sldId id="2147478136"/>
            <p14:sldId id="2147478137"/>
            <p14:sldId id="2147478139"/>
            <p14:sldId id="2147478138"/>
            <p14:sldId id="2147478140"/>
          </p14:sldIdLst>
        </p14:section>
        <p14:section name="Demo: Azure Setup" id="{3BA86BEB-06C5-4398-90BD-66548852A8D5}">
          <p14:sldIdLst>
            <p14:sldId id="2147478150"/>
            <p14:sldId id="2147478141"/>
            <p14:sldId id="2147478142"/>
            <p14:sldId id="2147478143"/>
            <p14:sldId id="2147478151"/>
          </p14:sldIdLst>
        </p14:section>
        <p14:section name="Demo: Racing" id="{70ABF29B-1E22-4BE5-9CB3-D7CCCE02BBD6}">
          <p14:sldIdLst>
            <p14:sldId id="2147478148"/>
            <p14:sldId id="2147478146"/>
            <p14:sldId id="2147478147"/>
            <p14:sldId id="2147478149"/>
          </p14:sldIdLst>
        </p14:section>
        <p14:section name="Wrap up" id="{B5BE261F-86EA-4AAD-B9FC-0DF9582765A9}">
          <p14:sldIdLst>
            <p14:sldId id="2147478144"/>
            <p14:sldId id="2147478145"/>
            <p14:sldId id="1489"/>
            <p14:sldId id="1484"/>
          </p14:sldIdLst>
        </p14:section>
        <p14:section name="Appendix" id="{556C2B89-60C5-4AD6-B947-C9DA189F7A3B}">
          <p14:sldIdLst>
            <p14:sldId id="2147478085"/>
            <p14:sldId id="2147478133"/>
            <p14:sldId id="21474781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0" name="Auth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7E7"/>
    <a:srgbClr val="C38D00"/>
    <a:srgbClr val="E9E9E9"/>
    <a:srgbClr val="D2D2D2"/>
    <a:srgbClr val="001344"/>
    <a:srgbClr val="E3C038"/>
    <a:srgbClr val="0078D7"/>
    <a:srgbClr val="000000"/>
    <a:srgbClr val="FFFFFF"/>
    <a:srgbClr val="592C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FECAA3-1C12-4094-9DAD-980BB808ECC7}" v="51" dt="2025-05-12T13:53:38.59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7300" autoAdjust="0"/>
  </p:normalViewPr>
  <p:slideViewPr>
    <p:cSldViewPr>
      <p:cViewPr varScale="1">
        <p:scale>
          <a:sx n="96" d="100"/>
          <a:sy n="96" d="100"/>
        </p:scale>
        <p:origin x="1190" y="293"/>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936"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on Campbell" userId="c0fd8b2c1dc026c3" providerId="LiveId" clId="{67FECAA3-1C12-4094-9DAD-980BB808ECC7}"/>
    <pc:docChg chg="undo custSel addSld delSld modSld sldOrd addSection delSection modSection">
      <pc:chgData name="Callon Campbell" userId="c0fd8b2c1dc026c3" providerId="LiveId" clId="{67FECAA3-1C12-4094-9DAD-980BB808ECC7}" dt="2025-05-12T13:51:26.254" v="1376" actId="1076"/>
      <pc:docMkLst>
        <pc:docMk/>
      </pc:docMkLst>
      <pc:sldChg chg="modNotesTx">
        <pc:chgData name="Callon Campbell" userId="c0fd8b2c1dc026c3" providerId="LiveId" clId="{67FECAA3-1C12-4094-9DAD-980BB808ECC7}" dt="2025-05-09T15:03:27.523" v="31"/>
        <pc:sldMkLst>
          <pc:docMk/>
          <pc:sldMk cId="1657719220" sldId="1459"/>
        </pc:sldMkLst>
      </pc:sldChg>
      <pc:sldChg chg="ord">
        <pc:chgData name="Callon Campbell" userId="c0fd8b2c1dc026c3" providerId="LiveId" clId="{67FECAA3-1C12-4094-9DAD-980BB808ECC7}" dt="2025-05-09T15:24:42.826" v="302"/>
        <pc:sldMkLst>
          <pc:docMk/>
          <pc:sldMk cId="133770372" sldId="1484"/>
        </pc:sldMkLst>
      </pc:sldChg>
      <pc:sldChg chg="modSp mod">
        <pc:chgData name="Callon Campbell" userId="c0fd8b2c1dc026c3" providerId="LiveId" clId="{67FECAA3-1C12-4094-9DAD-980BB808ECC7}" dt="2025-05-09T15:32:33.979" v="436" actId="20577"/>
        <pc:sldMkLst>
          <pc:docMk/>
          <pc:sldMk cId="2264983709" sldId="1487"/>
        </pc:sldMkLst>
        <pc:spChg chg="mod">
          <ac:chgData name="Callon Campbell" userId="c0fd8b2c1dc026c3" providerId="LiveId" clId="{67FECAA3-1C12-4094-9DAD-980BB808ECC7}" dt="2025-05-09T15:32:33.979" v="436" actId="20577"/>
          <ac:spMkLst>
            <pc:docMk/>
            <pc:sldMk cId="2264983709" sldId="1487"/>
            <ac:spMk id="6" creationId="{00000000-0000-0000-0000-000000000000}"/>
          </ac:spMkLst>
        </pc:spChg>
      </pc:sldChg>
      <pc:sldChg chg="ord">
        <pc:chgData name="Callon Campbell" userId="c0fd8b2c1dc026c3" providerId="LiveId" clId="{67FECAA3-1C12-4094-9DAD-980BB808ECC7}" dt="2025-05-09T15:24:42.826" v="302"/>
        <pc:sldMkLst>
          <pc:docMk/>
          <pc:sldMk cId="70931839" sldId="1489"/>
        </pc:sldMkLst>
      </pc:sldChg>
      <pc:sldChg chg="modSp mod">
        <pc:chgData name="Callon Campbell" userId="c0fd8b2c1dc026c3" providerId="LiveId" clId="{67FECAA3-1C12-4094-9DAD-980BB808ECC7}" dt="2025-05-09T15:02:17.143" v="25" actId="255"/>
        <pc:sldMkLst>
          <pc:docMk/>
          <pc:sldMk cId="4261930267" sldId="1490"/>
        </pc:sldMkLst>
        <pc:spChg chg="mod">
          <ac:chgData name="Callon Campbell" userId="c0fd8b2c1dc026c3" providerId="LiveId" clId="{67FECAA3-1C12-4094-9DAD-980BB808ECC7}" dt="2025-05-09T14:57:51.168" v="14" actId="20577"/>
          <ac:spMkLst>
            <pc:docMk/>
            <pc:sldMk cId="4261930267" sldId="1490"/>
            <ac:spMk id="6" creationId="{C6B85EA7-EF92-D251-EEA3-558D669E1821}"/>
          </ac:spMkLst>
        </pc:spChg>
        <pc:spChg chg="mod">
          <ac:chgData name="Callon Campbell" userId="c0fd8b2c1dc026c3" providerId="LiveId" clId="{67FECAA3-1C12-4094-9DAD-980BB808ECC7}" dt="2025-05-09T15:02:17.143" v="25" actId="255"/>
          <ac:spMkLst>
            <pc:docMk/>
            <pc:sldMk cId="4261930267" sldId="1490"/>
            <ac:spMk id="7" creationId="{DECA29DC-A7DB-7B24-E1AF-98A5EE143EB9}"/>
          </ac:spMkLst>
        </pc:spChg>
      </pc:sldChg>
      <pc:sldChg chg="addSp modSp mod modNotesTx">
        <pc:chgData name="Callon Campbell" userId="c0fd8b2c1dc026c3" providerId="LiveId" clId="{67FECAA3-1C12-4094-9DAD-980BB808ECC7}" dt="2025-05-09T15:03:15.410" v="30"/>
        <pc:sldMkLst>
          <pc:docMk/>
          <pc:sldMk cId="4141677812" sldId="1491"/>
        </pc:sldMkLst>
        <pc:spChg chg="mod">
          <ac:chgData name="Callon Campbell" userId="c0fd8b2c1dc026c3" providerId="LiveId" clId="{67FECAA3-1C12-4094-9DAD-980BB808ECC7}" dt="2025-05-09T14:58:39.267" v="18"/>
          <ac:spMkLst>
            <pc:docMk/>
            <pc:sldMk cId="4141677812" sldId="1491"/>
            <ac:spMk id="6" creationId="{CE0B1AB0-B166-8489-009B-1EC6418842FA}"/>
          </ac:spMkLst>
        </pc:spChg>
        <pc:graphicFrameChg chg="add mod">
          <ac:chgData name="Callon Campbell" userId="c0fd8b2c1dc026c3" providerId="LiveId" clId="{67FECAA3-1C12-4094-9DAD-980BB808ECC7}" dt="2025-05-09T14:58:21.145" v="15"/>
          <ac:graphicFrameMkLst>
            <pc:docMk/>
            <pc:sldMk cId="4141677812" sldId="1491"/>
            <ac:graphicFrameMk id="2" creationId="{7983612F-ED22-77A3-D100-7E83942D8F4C}"/>
          </ac:graphicFrameMkLst>
        </pc:graphicFrameChg>
      </pc:sldChg>
      <pc:sldChg chg="modSp mod modNotesTx">
        <pc:chgData name="Callon Campbell" userId="c0fd8b2c1dc026c3" providerId="LiveId" clId="{67FECAA3-1C12-4094-9DAD-980BB808ECC7}" dt="2025-05-10T14:57:22.580" v="1235" actId="20577"/>
        <pc:sldMkLst>
          <pc:docMk/>
          <pc:sldMk cId="3859316892" sldId="1492"/>
        </pc:sldMkLst>
        <pc:spChg chg="mod">
          <ac:chgData name="Callon Campbell" userId="c0fd8b2c1dc026c3" providerId="LiveId" clId="{67FECAA3-1C12-4094-9DAD-980BB808ECC7}" dt="2025-05-09T15:01:42.480" v="21"/>
          <ac:spMkLst>
            <pc:docMk/>
            <pc:sldMk cId="3859316892" sldId="1492"/>
            <ac:spMk id="6" creationId="{00AA3454-4E96-1BB7-BC81-97DFC44F7A45}"/>
          </ac:spMkLst>
        </pc:spChg>
        <pc:spChg chg="mod">
          <ac:chgData name="Callon Campbell" userId="c0fd8b2c1dc026c3" providerId="LiveId" clId="{67FECAA3-1C12-4094-9DAD-980BB808ECC7}" dt="2025-05-10T14:57:22.580" v="1235" actId="20577"/>
          <ac:spMkLst>
            <pc:docMk/>
            <pc:sldMk cId="3859316892" sldId="1492"/>
            <ac:spMk id="7" creationId="{66710EB6-E690-62C4-4741-E7B9C65FA084}"/>
          </ac:spMkLst>
        </pc:spChg>
      </pc:sldChg>
      <pc:sldChg chg="addSp modSp mod modNotesTx">
        <pc:chgData name="Callon Campbell" userId="c0fd8b2c1dc026c3" providerId="LiveId" clId="{67FECAA3-1C12-4094-9DAD-980BB808ECC7}" dt="2025-05-10T14:47:41.482" v="537"/>
        <pc:sldMkLst>
          <pc:docMk/>
          <pc:sldMk cId="1971316554" sldId="1493"/>
        </pc:sldMkLst>
        <pc:spChg chg="mod">
          <ac:chgData name="Callon Campbell" userId="c0fd8b2c1dc026c3" providerId="LiveId" clId="{67FECAA3-1C12-4094-9DAD-980BB808ECC7}" dt="2025-05-09T15:02:42.875" v="26"/>
          <ac:spMkLst>
            <pc:docMk/>
            <pc:sldMk cId="1971316554" sldId="1493"/>
            <ac:spMk id="6" creationId="{3A0A0361-5152-DFD3-9859-596940C276CC}"/>
          </ac:spMkLst>
        </pc:spChg>
        <pc:picChg chg="add mod">
          <ac:chgData name="Callon Campbell" userId="c0fd8b2c1dc026c3" providerId="LiveId" clId="{67FECAA3-1C12-4094-9DAD-980BB808ECC7}" dt="2025-05-09T15:02:46.830" v="27"/>
          <ac:picMkLst>
            <pc:docMk/>
            <pc:sldMk cId="1971316554" sldId="1493"/>
            <ac:picMk id="2" creationId="{C07F3675-BE97-CC2C-8FA3-87AD24F8B557}"/>
          </ac:picMkLst>
        </pc:picChg>
      </pc:sldChg>
      <pc:sldChg chg="modSp mod modNotesTx">
        <pc:chgData name="Callon Campbell" userId="c0fd8b2c1dc026c3" providerId="LiveId" clId="{67FECAA3-1C12-4094-9DAD-980BB808ECC7}" dt="2025-05-09T15:04:17.456" v="40"/>
        <pc:sldMkLst>
          <pc:docMk/>
          <pc:sldMk cId="4002227396" sldId="1494"/>
        </pc:sldMkLst>
        <pc:spChg chg="mod">
          <ac:chgData name="Callon Campbell" userId="c0fd8b2c1dc026c3" providerId="LiveId" clId="{67FECAA3-1C12-4094-9DAD-980BB808ECC7}" dt="2025-05-09T15:03:47.204" v="32"/>
          <ac:spMkLst>
            <pc:docMk/>
            <pc:sldMk cId="4002227396" sldId="1494"/>
            <ac:spMk id="6" creationId="{327023A5-692D-1CAB-C0C4-0CBBE7EA66D1}"/>
          </ac:spMkLst>
        </pc:spChg>
        <pc:spChg chg="mod">
          <ac:chgData name="Callon Campbell" userId="c0fd8b2c1dc026c3" providerId="LiveId" clId="{67FECAA3-1C12-4094-9DAD-980BB808ECC7}" dt="2025-05-09T15:04:07.144" v="39" actId="20577"/>
          <ac:spMkLst>
            <pc:docMk/>
            <pc:sldMk cId="4002227396" sldId="1494"/>
            <ac:spMk id="7" creationId="{7EE9C86D-D66F-57C7-9004-39ACDFC0281C}"/>
          </ac:spMkLst>
        </pc:spChg>
      </pc:sldChg>
      <pc:sldChg chg="addSp modSp mod modNotesTx">
        <pc:chgData name="Callon Campbell" userId="c0fd8b2c1dc026c3" providerId="LiveId" clId="{67FECAA3-1C12-4094-9DAD-980BB808ECC7}" dt="2025-05-10T15:28:01.650" v="1250" actId="20577"/>
        <pc:sldMkLst>
          <pc:docMk/>
          <pc:sldMk cId="1680016838" sldId="1495"/>
        </pc:sldMkLst>
        <pc:spChg chg="mod">
          <ac:chgData name="Callon Campbell" userId="c0fd8b2c1dc026c3" providerId="LiveId" clId="{67FECAA3-1C12-4094-9DAD-980BB808ECC7}" dt="2025-05-10T15:28:01.650" v="1250" actId="20577"/>
          <ac:spMkLst>
            <pc:docMk/>
            <pc:sldMk cId="1680016838" sldId="1495"/>
            <ac:spMk id="6" creationId="{2584E82C-D307-9C0D-21DA-B9CCE2D63C37}"/>
          </ac:spMkLst>
        </pc:spChg>
        <pc:picChg chg="add mod">
          <ac:chgData name="Callon Campbell" userId="c0fd8b2c1dc026c3" providerId="LiveId" clId="{67FECAA3-1C12-4094-9DAD-980BB808ECC7}" dt="2025-05-09T15:09:08.948" v="114" actId="14100"/>
          <ac:picMkLst>
            <pc:docMk/>
            <pc:sldMk cId="1680016838" sldId="1495"/>
            <ac:picMk id="2" creationId="{755FBFC6-59D4-23F8-4965-605F4D83B5B9}"/>
          </ac:picMkLst>
        </pc:picChg>
      </pc:sldChg>
      <pc:sldChg chg="addSp modSp mod ord modNotesTx">
        <pc:chgData name="Callon Campbell" userId="c0fd8b2c1dc026c3" providerId="LiveId" clId="{67FECAA3-1C12-4094-9DAD-980BB808ECC7}" dt="2025-05-10T15:27:41.473" v="1248" actId="20577"/>
        <pc:sldMkLst>
          <pc:docMk/>
          <pc:sldMk cId="2276490687" sldId="1496"/>
        </pc:sldMkLst>
        <pc:spChg chg="add mod">
          <ac:chgData name="Callon Campbell" userId="c0fd8b2c1dc026c3" providerId="LiveId" clId="{67FECAA3-1C12-4094-9DAD-980BB808ECC7}" dt="2025-05-09T15:08:37.444" v="110" actId="21"/>
          <ac:spMkLst>
            <pc:docMk/>
            <pc:sldMk cId="2276490687" sldId="1496"/>
            <ac:spMk id="3" creationId="{1FA09337-2C4D-96FC-DBBE-609D9BE9923C}"/>
          </ac:spMkLst>
        </pc:spChg>
        <pc:spChg chg="mod">
          <ac:chgData name="Callon Campbell" userId="c0fd8b2c1dc026c3" providerId="LiveId" clId="{67FECAA3-1C12-4094-9DAD-980BB808ECC7}" dt="2025-05-10T15:27:41.473" v="1248" actId="20577"/>
          <ac:spMkLst>
            <pc:docMk/>
            <pc:sldMk cId="2276490687" sldId="1496"/>
            <ac:spMk id="6" creationId="{036A7722-AC07-CC9A-321B-68C98E5FBD4A}"/>
          </ac:spMkLst>
        </pc:spChg>
        <pc:picChg chg="add mod">
          <ac:chgData name="Callon Campbell" userId="c0fd8b2c1dc026c3" providerId="LiveId" clId="{67FECAA3-1C12-4094-9DAD-980BB808ECC7}" dt="2025-05-09T15:08:45.769" v="113" actId="1076"/>
          <ac:picMkLst>
            <pc:docMk/>
            <pc:sldMk cId="2276490687" sldId="1496"/>
            <ac:picMk id="2" creationId="{D944E506-A5F8-685F-76FC-D74D6688433A}"/>
          </ac:picMkLst>
        </pc:picChg>
      </pc:sldChg>
      <pc:sldChg chg="add del mod ord modShow">
        <pc:chgData name="Callon Campbell" userId="c0fd8b2c1dc026c3" providerId="LiveId" clId="{67FECAA3-1C12-4094-9DAD-980BB808ECC7}" dt="2025-05-10T14:54:09.245" v="1109" actId="729"/>
        <pc:sldMkLst>
          <pc:docMk/>
          <pc:sldMk cId="1547735218" sldId="2147478076"/>
        </pc:sldMkLst>
      </pc:sldChg>
      <pc:sldChg chg="add del setBg">
        <pc:chgData name="Callon Campbell" userId="c0fd8b2c1dc026c3" providerId="LiveId" clId="{67FECAA3-1C12-4094-9DAD-980BB808ECC7}" dt="2025-05-09T15:05:05.415" v="45"/>
        <pc:sldMkLst>
          <pc:docMk/>
          <pc:sldMk cId="1194889247" sldId="2147478085"/>
        </pc:sldMkLst>
      </pc:sldChg>
      <pc:sldChg chg="modSp add mod">
        <pc:chgData name="Callon Campbell" userId="c0fd8b2c1dc026c3" providerId="LiveId" clId="{67FECAA3-1C12-4094-9DAD-980BB808ECC7}" dt="2025-05-09T15:24:03.126" v="299" actId="20577"/>
        <pc:sldMkLst>
          <pc:docMk/>
          <pc:sldMk cId="2770071372" sldId="2147478128"/>
        </pc:sldMkLst>
        <pc:spChg chg="mod">
          <ac:chgData name="Callon Campbell" userId="c0fd8b2c1dc026c3" providerId="LiveId" clId="{67FECAA3-1C12-4094-9DAD-980BB808ECC7}" dt="2025-05-09T15:24:03.126" v="299" actId="20577"/>
          <ac:spMkLst>
            <pc:docMk/>
            <pc:sldMk cId="2770071372" sldId="2147478128"/>
            <ac:spMk id="3" creationId="{AE45F270-1197-2F0F-971B-08E79AC79230}"/>
          </ac:spMkLst>
        </pc:spChg>
      </pc:sldChg>
      <pc:sldChg chg="addSp delSp modSp add del mod ord">
        <pc:chgData name="Callon Campbell" userId="c0fd8b2c1dc026c3" providerId="LiveId" clId="{67FECAA3-1C12-4094-9DAD-980BB808ECC7}" dt="2025-05-09T15:10:00.230" v="121" actId="47"/>
        <pc:sldMkLst>
          <pc:docMk/>
          <pc:sldMk cId="3361019607" sldId="2147478130"/>
        </pc:sldMkLst>
      </pc:sldChg>
      <pc:sldChg chg="add del">
        <pc:chgData name="Callon Campbell" userId="c0fd8b2c1dc026c3" providerId="LiveId" clId="{67FECAA3-1C12-4094-9DAD-980BB808ECC7}" dt="2025-05-09T15:05:05.415" v="45"/>
        <pc:sldMkLst>
          <pc:docMk/>
          <pc:sldMk cId="1893584488" sldId="2147478133"/>
        </pc:sldMkLst>
      </pc:sldChg>
      <pc:sldChg chg="modSp new mod ord">
        <pc:chgData name="Callon Campbell" userId="c0fd8b2c1dc026c3" providerId="LiveId" clId="{67FECAA3-1C12-4094-9DAD-980BB808ECC7}" dt="2025-05-09T15:29:46.803" v="433" actId="2711"/>
        <pc:sldMkLst>
          <pc:docMk/>
          <pc:sldMk cId="429364050" sldId="2147478134"/>
        </pc:sldMkLst>
        <pc:spChg chg="mod">
          <ac:chgData name="Callon Campbell" userId="c0fd8b2c1dc026c3" providerId="LiveId" clId="{67FECAA3-1C12-4094-9DAD-980BB808ECC7}" dt="2025-05-09T15:29:46.803" v="433" actId="2711"/>
          <ac:spMkLst>
            <pc:docMk/>
            <pc:sldMk cId="429364050" sldId="2147478134"/>
            <ac:spMk id="2" creationId="{A4CCC852-4974-CB9D-EF96-F984B33FA932}"/>
          </ac:spMkLst>
        </pc:spChg>
      </pc:sldChg>
      <pc:sldChg chg="addSp modSp add mod modNotesTx">
        <pc:chgData name="Callon Campbell" userId="c0fd8b2c1dc026c3" providerId="LiveId" clId="{67FECAA3-1C12-4094-9DAD-980BB808ECC7}" dt="2025-05-10T15:28:07.206" v="1252" actId="20577"/>
        <pc:sldMkLst>
          <pc:docMk/>
          <pc:sldMk cId="3881222505" sldId="2147478135"/>
        </pc:sldMkLst>
        <pc:spChg chg="mod">
          <ac:chgData name="Callon Campbell" userId="c0fd8b2c1dc026c3" providerId="LiveId" clId="{67FECAA3-1C12-4094-9DAD-980BB808ECC7}" dt="2025-05-10T15:28:07.206" v="1252" actId="20577"/>
          <ac:spMkLst>
            <pc:docMk/>
            <pc:sldMk cId="3881222505" sldId="2147478135"/>
            <ac:spMk id="6" creationId="{89A7DD42-B0F8-0909-D63E-0329B9492D68}"/>
          </ac:spMkLst>
        </pc:spChg>
        <pc:picChg chg="add mod">
          <ac:chgData name="Callon Campbell" userId="c0fd8b2c1dc026c3" providerId="LiveId" clId="{67FECAA3-1C12-4094-9DAD-980BB808ECC7}" dt="2025-05-09T15:09:49.282" v="119"/>
          <ac:picMkLst>
            <pc:docMk/>
            <pc:sldMk cId="3881222505" sldId="2147478135"/>
            <ac:picMk id="2" creationId="{E2FAB507-3949-A2AA-67F2-D51B474C20F8}"/>
          </ac:picMkLst>
        </pc:picChg>
      </pc:sldChg>
      <pc:sldChg chg="addSp modSp add mod modNotesTx">
        <pc:chgData name="Callon Campbell" userId="c0fd8b2c1dc026c3" providerId="LiveId" clId="{67FECAA3-1C12-4094-9DAD-980BB808ECC7}" dt="2025-05-10T15:28:12.016" v="1254" actId="20577"/>
        <pc:sldMkLst>
          <pc:docMk/>
          <pc:sldMk cId="3808458187" sldId="2147478136"/>
        </pc:sldMkLst>
        <pc:spChg chg="add mod">
          <ac:chgData name="Callon Campbell" userId="c0fd8b2c1dc026c3" providerId="LiveId" clId="{67FECAA3-1C12-4094-9DAD-980BB808ECC7}" dt="2025-05-09T15:11:17.807" v="132" actId="1076"/>
          <ac:spMkLst>
            <pc:docMk/>
            <pc:sldMk cId="3808458187" sldId="2147478136"/>
            <ac:spMk id="3" creationId="{DE819DC5-4E3A-7F5A-1850-E6B65BDE65D1}"/>
          </ac:spMkLst>
        </pc:spChg>
        <pc:spChg chg="add mod">
          <ac:chgData name="Callon Campbell" userId="c0fd8b2c1dc026c3" providerId="LiveId" clId="{67FECAA3-1C12-4094-9DAD-980BB808ECC7}" dt="2025-05-09T15:11:24.084" v="133" actId="1076"/>
          <ac:spMkLst>
            <pc:docMk/>
            <pc:sldMk cId="3808458187" sldId="2147478136"/>
            <ac:spMk id="4" creationId="{787A7F67-ABF9-1178-6C3C-4181F42E3C2A}"/>
          </ac:spMkLst>
        </pc:spChg>
        <pc:spChg chg="mod">
          <ac:chgData name="Callon Campbell" userId="c0fd8b2c1dc026c3" providerId="LiveId" clId="{67FECAA3-1C12-4094-9DAD-980BB808ECC7}" dt="2025-05-10T15:28:12.016" v="1254" actId="20577"/>
          <ac:spMkLst>
            <pc:docMk/>
            <pc:sldMk cId="3808458187" sldId="2147478136"/>
            <ac:spMk id="6" creationId="{CA77F1B5-4434-1995-2C30-49A5E7FD6118}"/>
          </ac:spMkLst>
        </pc:spChg>
        <pc:picChg chg="add mod">
          <ac:chgData name="Callon Campbell" userId="c0fd8b2c1dc026c3" providerId="LiveId" clId="{67FECAA3-1C12-4094-9DAD-980BB808ECC7}" dt="2025-05-09T15:10:34.816" v="126"/>
          <ac:picMkLst>
            <pc:docMk/>
            <pc:sldMk cId="3808458187" sldId="2147478136"/>
            <ac:picMk id="2" creationId="{5983D565-8A91-AA3F-9DB4-06F540A31DD8}"/>
          </ac:picMkLst>
        </pc:picChg>
      </pc:sldChg>
      <pc:sldChg chg="modSp add mod modShow">
        <pc:chgData name="Callon Campbell" userId="c0fd8b2c1dc026c3" providerId="LiveId" clId="{67FECAA3-1C12-4094-9DAD-980BB808ECC7}" dt="2025-05-10T15:10:03.147" v="1236" actId="729"/>
        <pc:sldMkLst>
          <pc:docMk/>
          <pc:sldMk cId="2318034795" sldId="2147478137"/>
        </pc:sldMkLst>
        <pc:spChg chg="mod">
          <ac:chgData name="Callon Campbell" userId="c0fd8b2c1dc026c3" providerId="LiveId" clId="{67FECAA3-1C12-4094-9DAD-980BB808ECC7}" dt="2025-05-09T15:12:05.284" v="143" actId="20577"/>
          <ac:spMkLst>
            <pc:docMk/>
            <pc:sldMk cId="2318034795" sldId="2147478137"/>
            <ac:spMk id="6" creationId="{C1356C27-3C07-A581-D662-7B3FD3058719}"/>
          </ac:spMkLst>
        </pc:spChg>
      </pc:sldChg>
      <pc:sldChg chg="modSp add mod modShow">
        <pc:chgData name="Callon Campbell" userId="c0fd8b2c1dc026c3" providerId="LiveId" clId="{67FECAA3-1C12-4094-9DAD-980BB808ECC7}" dt="2025-05-10T15:10:03.147" v="1236" actId="729"/>
        <pc:sldMkLst>
          <pc:docMk/>
          <pc:sldMk cId="1907730627" sldId="2147478138"/>
        </pc:sldMkLst>
        <pc:spChg chg="mod">
          <ac:chgData name="Callon Campbell" userId="c0fd8b2c1dc026c3" providerId="LiveId" clId="{67FECAA3-1C12-4094-9DAD-980BB808ECC7}" dt="2025-05-09T15:12:13.945" v="156" actId="20577"/>
          <ac:spMkLst>
            <pc:docMk/>
            <pc:sldMk cId="1907730627" sldId="2147478138"/>
            <ac:spMk id="6" creationId="{F1E64F9B-B1EA-C95A-E080-CA6EA18CE024}"/>
          </ac:spMkLst>
        </pc:spChg>
      </pc:sldChg>
      <pc:sldChg chg="addSp delSp modSp add mod ord">
        <pc:chgData name="Callon Campbell" userId="c0fd8b2c1dc026c3" providerId="LiveId" clId="{67FECAA3-1C12-4094-9DAD-980BB808ECC7}" dt="2025-05-09T15:13:33.246" v="166" actId="2711"/>
        <pc:sldMkLst>
          <pc:docMk/>
          <pc:sldMk cId="4123923987" sldId="2147478139"/>
        </pc:sldMkLst>
        <pc:spChg chg="add mod">
          <ac:chgData name="Callon Campbell" userId="c0fd8b2c1dc026c3" providerId="LiveId" clId="{67FECAA3-1C12-4094-9DAD-980BB808ECC7}" dt="2025-05-09T15:12:58.052" v="161"/>
          <ac:spMkLst>
            <pc:docMk/>
            <pc:sldMk cId="4123923987" sldId="2147478139"/>
            <ac:spMk id="3" creationId="{2CE0DFD9-8604-D874-790B-0BE4BC3BBB9E}"/>
          </ac:spMkLst>
        </pc:spChg>
        <pc:spChg chg="add mod">
          <ac:chgData name="Callon Campbell" userId="c0fd8b2c1dc026c3" providerId="LiveId" clId="{67FECAA3-1C12-4094-9DAD-980BB808ECC7}" dt="2025-05-09T15:12:58.052" v="161"/>
          <ac:spMkLst>
            <pc:docMk/>
            <pc:sldMk cId="4123923987" sldId="2147478139"/>
            <ac:spMk id="4" creationId="{3266EC8F-5B6A-9CDD-334F-0B742055048D}"/>
          </ac:spMkLst>
        </pc:spChg>
        <pc:spChg chg="mod">
          <ac:chgData name="Callon Campbell" userId="c0fd8b2c1dc026c3" providerId="LiveId" clId="{67FECAA3-1C12-4094-9DAD-980BB808ECC7}" dt="2025-05-09T15:12:49.730" v="160"/>
          <ac:spMkLst>
            <pc:docMk/>
            <pc:sldMk cId="4123923987" sldId="2147478139"/>
            <ac:spMk id="6" creationId="{64257B8A-C76C-518E-9ED3-06338D3F8447}"/>
          </ac:spMkLst>
        </pc:spChg>
        <pc:spChg chg="add mod">
          <ac:chgData name="Callon Campbell" userId="c0fd8b2c1dc026c3" providerId="LiveId" clId="{67FECAA3-1C12-4094-9DAD-980BB808ECC7}" dt="2025-05-09T15:13:33.246" v="166" actId="2711"/>
          <ac:spMkLst>
            <pc:docMk/>
            <pc:sldMk cId="4123923987" sldId="2147478139"/>
            <ac:spMk id="10" creationId="{F44E9F65-0667-F3CD-4E9D-426E8967FD99}"/>
          </ac:spMkLst>
        </pc:spChg>
      </pc:sldChg>
      <pc:sldChg chg="addSp modSp add mod">
        <pc:chgData name="Callon Campbell" userId="c0fd8b2c1dc026c3" providerId="LiveId" clId="{67FECAA3-1C12-4094-9DAD-980BB808ECC7}" dt="2025-05-10T15:28:24.024" v="1256" actId="20577"/>
        <pc:sldMkLst>
          <pc:docMk/>
          <pc:sldMk cId="3293264608" sldId="2147478140"/>
        </pc:sldMkLst>
        <pc:spChg chg="add mod">
          <ac:chgData name="Callon Campbell" userId="c0fd8b2c1dc026c3" providerId="LiveId" clId="{67FECAA3-1C12-4094-9DAD-980BB808ECC7}" dt="2025-05-09T15:15:01.335" v="174" actId="255"/>
          <ac:spMkLst>
            <pc:docMk/>
            <pc:sldMk cId="3293264608" sldId="2147478140"/>
            <ac:spMk id="3" creationId="{9C67B79C-C029-85D9-0ABC-1CFEDD0AF283}"/>
          </ac:spMkLst>
        </pc:spChg>
        <pc:spChg chg="add mod">
          <ac:chgData name="Callon Campbell" userId="c0fd8b2c1dc026c3" providerId="LiveId" clId="{67FECAA3-1C12-4094-9DAD-980BB808ECC7}" dt="2025-05-09T15:15:45.330" v="180" actId="1076"/>
          <ac:spMkLst>
            <pc:docMk/>
            <pc:sldMk cId="3293264608" sldId="2147478140"/>
            <ac:spMk id="5" creationId="{F48DDD72-BFBE-04BA-3993-7B0637F1B87B}"/>
          </ac:spMkLst>
        </pc:spChg>
        <pc:spChg chg="mod">
          <ac:chgData name="Callon Campbell" userId="c0fd8b2c1dc026c3" providerId="LiveId" clId="{67FECAA3-1C12-4094-9DAD-980BB808ECC7}" dt="2025-05-10T15:28:24.024" v="1256" actId="20577"/>
          <ac:spMkLst>
            <pc:docMk/>
            <pc:sldMk cId="3293264608" sldId="2147478140"/>
            <ac:spMk id="6" creationId="{1CAE3938-F821-3635-9360-C939478DEE75}"/>
          </ac:spMkLst>
        </pc:spChg>
        <pc:picChg chg="add mod">
          <ac:chgData name="Callon Campbell" userId="c0fd8b2c1dc026c3" providerId="LiveId" clId="{67FECAA3-1C12-4094-9DAD-980BB808ECC7}" dt="2025-05-09T15:15:39.565" v="179" actId="1076"/>
          <ac:picMkLst>
            <pc:docMk/>
            <pc:sldMk cId="3293264608" sldId="2147478140"/>
            <ac:picMk id="4" creationId="{89136FB1-34E0-6070-97CB-21F9A780F12C}"/>
          </ac:picMkLst>
        </pc:picChg>
      </pc:sldChg>
      <pc:sldChg chg="add mod ord modShow modNotesTx">
        <pc:chgData name="Callon Campbell" userId="c0fd8b2c1dc026c3" providerId="LiveId" clId="{67FECAA3-1C12-4094-9DAD-980BB808ECC7}" dt="2025-05-10T15:10:11.038" v="1237" actId="729"/>
        <pc:sldMkLst>
          <pc:docMk/>
          <pc:sldMk cId="3158030102" sldId="2147478141"/>
        </pc:sldMkLst>
      </pc:sldChg>
      <pc:sldChg chg="addSp delSp modSp add mod ord">
        <pc:chgData name="Callon Campbell" userId="c0fd8b2c1dc026c3" providerId="LiveId" clId="{67FECAA3-1C12-4094-9DAD-980BB808ECC7}" dt="2025-05-09T15:27:39.810" v="365"/>
        <pc:sldMkLst>
          <pc:docMk/>
          <pc:sldMk cId="2010541202" sldId="2147478142"/>
        </pc:sldMkLst>
        <pc:spChg chg="mod">
          <ac:chgData name="Callon Campbell" userId="c0fd8b2c1dc026c3" providerId="LiveId" clId="{67FECAA3-1C12-4094-9DAD-980BB808ECC7}" dt="2025-05-09T15:27:38.686" v="364" actId="14100"/>
          <ac:spMkLst>
            <pc:docMk/>
            <pc:sldMk cId="2010541202" sldId="2147478142"/>
            <ac:spMk id="6" creationId="{391E0DE0-AA95-10E6-87A9-E2FE25AB3158}"/>
          </ac:spMkLst>
        </pc:spChg>
        <pc:spChg chg="add mod">
          <ac:chgData name="Callon Campbell" userId="c0fd8b2c1dc026c3" providerId="LiveId" clId="{67FECAA3-1C12-4094-9DAD-980BB808ECC7}" dt="2025-05-09T15:27:39.810" v="365"/>
          <ac:spMkLst>
            <pc:docMk/>
            <pc:sldMk cId="2010541202" sldId="2147478142"/>
            <ac:spMk id="10" creationId="{8571383C-FF97-9573-A7EB-7B1EBD79EFA2}"/>
          </ac:spMkLst>
        </pc:spChg>
        <pc:spChg chg="add mod">
          <ac:chgData name="Callon Campbell" userId="c0fd8b2c1dc026c3" providerId="LiveId" clId="{67FECAA3-1C12-4094-9DAD-980BB808ECC7}" dt="2025-05-09T15:27:39.810" v="365"/>
          <ac:spMkLst>
            <pc:docMk/>
            <pc:sldMk cId="2010541202" sldId="2147478142"/>
            <ac:spMk id="11" creationId="{3123D7F6-9B2C-B882-FF82-D8E67CE604CA}"/>
          </ac:spMkLst>
        </pc:spChg>
        <pc:spChg chg="add mod">
          <ac:chgData name="Callon Campbell" userId="c0fd8b2c1dc026c3" providerId="LiveId" clId="{67FECAA3-1C12-4094-9DAD-980BB808ECC7}" dt="2025-05-09T15:27:39.810" v="365"/>
          <ac:spMkLst>
            <pc:docMk/>
            <pc:sldMk cId="2010541202" sldId="2147478142"/>
            <ac:spMk id="13" creationId="{749DE265-CC37-BB2E-1743-94AB3B00E300}"/>
          </ac:spMkLst>
        </pc:spChg>
        <pc:spChg chg="add mod">
          <ac:chgData name="Callon Campbell" userId="c0fd8b2c1dc026c3" providerId="LiveId" clId="{67FECAA3-1C12-4094-9DAD-980BB808ECC7}" dt="2025-05-09T15:27:39.810" v="365"/>
          <ac:spMkLst>
            <pc:docMk/>
            <pc:sldMk cId="2010541202" sldId="2147478142"/>
            <ac:spMk id="14" creationId="{E86B154E-2320-BE95-6FFA-79AD49B1CFF2}"/>
          </ac:spMkLst>
        </pc:spChg>
        <pc:spChg chg="add mod">
          <ac:chgData name="Callon Campbell" userId="c0fd8b2c1dc026c3" providerId="LiveId" clId="{67FECAA3-1C12-4094-9DAD-980BB808ECC7}" dt="2025-05-09T15:27:39.810" v="365"/>
          <ac:spMkLst>
            <pc:docMk/>
            <pc:sldMk cId="2010541202" sldId="2147478142"/>
            <ac:spMk id="15" creationId="{E3ADC116-4D6F-C28E-091F-7FD96938458D}"/>
          </ac:spMkLst>
        </pc:spChg>
        <pc:spChg chg="add mod">
          <ac:chgData name="Callon Campbell" userId="c0fd8b2c1dc026c3" providerId="LiveId" clId="{67FECAA3-1C12-4094-9DAD-980BB808ECC7}" dt="2025-05-09T15:27:39.810" v="365"/>
          <ac:spMkLst>
            <pc:docMk/>
            <pc:sldMk cId="2010541202" sldId="2147478142"/>
            <ac:spMk id="16" creationId="{0F8D5F57-93A7-ADE4-2A8A-6F9BBFAE0E77}"/>
          </ac:spMkLst>
        </pc:spChg>
        <pc:spChg chg="add mod">
          <ac:chgData name="Callon Campbell" userId="c0fd8b2c1dc026c3" providerId="LiveId" clId="{67FECAA3-1C12-4094-9DAD-980BB808ECC7}" dt="2025-05-09T15:27:39.810" v="365"/>
          <ac:spMkLst>
            <pc:docMk/>
            <pc:sldMk cId="2010541202" sldId="2147478142"/>
            <ac:spMk id="17" creationId="{49A4CB10-A79B-F745-C179-449A4606BD3D}"/>
          </ac:spMkLst>
        </pc:spChg>
        <pc:spChg chg="add mod">
          <ac:chgData name="Callon Campbell" userId="c0fd8b2c1dc026c3" providerId="LiveId" clId="{67FECAA3-1C12-4094-9DAD-980BB808ECC7}" dt="2025-05-09T15:27:39.810" v="365"/>
          <ac:spMkLst>
            <pc:docMk/>
            <pc:sldMk cId="2010541202" sldId="2147478142"/>
            <ac:spMk id="18" creationId="{8DDC942C-0D6C-ABD6-35DD-1F616A41EDA8}"/>
          </ac:spMkLst>
        </pc:spChg>
        <pc:spChg chg="add mod">
          <ac:chgData name="Callon Campbell" userId="c0fd8b2c1dc026c3" providerId="LiveId" clId="{67FECAA3-1C12-4094-9DAD-980BB808ECC7}" dt="2025-05-09T15:27:39.810" v="365"/>
          <ac:spMkLst>
            <pc:docMk/>
            <pc:sldMk cId="2010541202" sldId="2147478142"/>
            <ac:spMk id="19" creationId="{26C91275-CEAE-254E-3ED6-1AE428517FDB}"/>
          </ac:spMkLst>
        </pc:spChg>
        <pc:spChg chg="add mod">
          <ac:chgData name="Callon Campbell" userId="c0fd8b2c1dc026c3" providerId="LiveId" clId="{67FECAA3-1C12-4094-9DAD-980BB808ECC7}" dt="2025-05-09T15:27:39.810" v="365"/>
          <ac:spMkLst>
            <pc:docMk/>
            <pc:sldMk cId="2010541202" sldId="2147478142"/>
            <ac:spMk id="23" creationId="{CA35DD47-7828-17DA-38BA-A26292F0240E}"/>
          </ac:spMkLst>
        </pc:spChg>
      </pc:sldChg>
      <pc:sldChg chg="addSp delSp modSp add mod">
        <pc:chgData name="Callon Campbell" userId="c0fd8b2c1dc026c3" providerId="LiveId" clId="{67FECAA3-1C12-4094-9DAD-980BB808ECC7}" dt="2025-05-12T13:51:26.254" v="1376" actId="1076"/>
        <pc:sldMkLst>
          <pc:docMk/>
          <pc:sldMk cId="2035208144" sldId="2147478143"/>
        </pc:sldMkLst>
        <pc:spChg chg="mod">
          <ac:chgData name="Callon Campbell" userId="c0fd8b2c1dc026c3" providerId="LiveId" clId="{67FECAA3-1C12-4094-9DAD-980BB808ECC7}" dt="2025-05-09T15:27:12.510" v="362" actId="20577"/>
          <ac:spMkLst>
            <pc:docMk/>
            <pc:sldMk cId="2035208144" sldId="2147478143"/>
            <ac:spMk id="6" creationId="{CAC6FECC-CFD5-81E8-34B1-95ECF9C6BEC9}"/>
          </ac:spMkLst>
        </pc:spChg>
        <pc:picChg chg="add del mod">
          <ac:chgData name="Callon Campbell" userId="c0fd8b2c1dc026c3" providerId="LiveId" clId="{67FECAA3-1C12-4094-9DAD-980BB808ECC7}" dt="2025-05-12T13:46:12.877" v="1367" actId="478"/>
          <ac:picMkLst>
            <pc:docMk/>
            <pc:sldMk cId="2035208144" sldId="2147478143"/>
            <ac:picMk id="2" creationId="{9EE7C4BB-7279-5239-3C76-F97E70E67B61}"/>
          </ac:picMkLst>
        </pc:picChg>
        <pc:picChg chg="add del mod">
          <ac:chgData name="Callon Campbell" userId="c0fd8b2c1dc026c3" providerId="LiveId" clId="{67FECAA3-1C12-4094-9DAD-980BB808ECC7}" dt="2025-05-12T13:51:19.428" v="1373" actId="478"/>
          <ac:picMkLst>
            <pc:docMk/>
            <pc:sldMk cId="2035208144" sldId="2147478143"/>
            <ac:picMk id="4" creationId="{3537953E-2DC5-8E18-078A-7AF88A26E89C}"/>
          </ac:picMkLst>
        </pc:picChg>
        <pc:picChg chg="add mod">
          <ac:chgData name="Callon Campbell" userId="c0fd8b2c1dc026c3" providerId="LiveId" clId="{67FECAA3-1C12-4094-9DAD-980BB808ECC7}" dt="2025-05-12T13:51:26.254" v="1376" actId="1076"/>
          <ac:picMkLst>
            <pc:docMk/>
            <pc:sldMk cId="2035208144" sldId="2147478143"/>
            <ac:picMk id="8" creationId="{0B0390FF-3BF4-4E50-2A3E-B11E860F340F}"/>
          </ac:picMkLst>
        </pc:picChg>
      </pc:sldChg>
      <pc:sldChg chg="modSp add mod">
        <pc:chgData name="Callon Campbell" userId="c0fd8b2c1dc026c3" providerId="LiveId" clId="{67FECAA3-1C12-4094-9DAD-980BB808ECC7}" dt="2025-05-10T14:54:43.490" v="1189" actId="20577"/>
        <pc:sldMkLst>
          <pc:docMk/>
          <pc:sldMk cId="3610301653" sldId="2147478144"/>
        </pc:sldMkLst>
        <pc:spChg chg="mod">
          <ac:chgData name="Callon Campbell" userId="c0fd8b2c1dc026c3" providerId="LiveId" clId="{67FECAA3-1C12-4094-9DAD-980BB808ECC7}" dt="2025-05-09T15:17:44.532" v="196"/>
          <ac:spMkLst>
            <pc:docMk/>
            <pc:sldMk cId="3610301653" sldId="2147478144"/>
            <ac:spMk id="6" creationId="{2466BCE9-0BFB-A189-929E-806F7162EAD4}"/>
          </ac:spMkLst>
        </pc:spChg>
        <pc:spChg chg="mod">
          <ac:chgData name="Callon Campbell" userId="c0fd8b2c1dc026c3" providerId="LiveId" clId="{67FECAA3-1C12-4094-9DAD-980BB808ECC7}" dt="2025-05-10T14:54:43.490" v="1189" actId="20577"/>
          <ac:spMkLst>
            <pc:docMk/>
            <pc:sldMk cId="3610301653" sldId="2147478144"/>
            <ac:spMk id="7" creationId="{47564C24-51A5-7147-176A-B2DD47C178D4}"/>
          </ac:spMkLst>
        </pc:spChg>
      </pc:sldChg>
      <pc:sldChg chg="modSp add mod">
        <pc:chgData name="Callon Campbell" userId="c0fd8b2c1dc026c3" providerId="LiveId" clId="{67FECAA3-1C12-4094-9DAD-980BB808ECC7}" dt="2025-05-10T16:13:45.291" v="1365" actId="1076"/>
        <pc:sldMkLst>
          <pc:docMk/>
          <pc:sldMk cId="3090898118" sldId="2147478145"/>
        </pc:sldMkLst>
        <pc:spChg chg="mod">
          <ac:chgData name="Callon Campbell" userId="c0fd8b2c1dc026c3" providerId="LiveId" clId="{67FECAA3-1C12-4094-9DAD-980BB808ECC7}" dt="2025-05-09T15:18:15.437" v="215" actId="20577"/>
          <ac:spMkLst>
            <pc:docMk/>
            <pc:sldMk cId="3090898118" sldId="2147478145"/>
            <ac:spMk id="6" creationId="{28B67006-9A20-E2E0-1A3E-08F0490A0BEA}"/>
          </ac:spMkLst>
        </pc:spChg>
        <pc:spChg chg="mod">
          <ac:chgData name="Callon Campbell" userId="c0fd8b2c1dc026c3" providerId="LiveId" clId="{67FECAA3-1C12-4094-9DAD-980BB808ECC7}" dt="2025-05-10T16:13:45.291" v="1365" actId="1076"/>
          <ac:spMkLst>
            <pc:docMk/>
            <pc:sldMk cId="3090898118" sldId="2147478145"/>
            <ac:spMk id="7" creationId="{A86F33E8-B427-BAF3-0F4F-34E1CA3D3B82}"/>
          </ac:spMkLst>
        </pc:spChg>
      </pc:sldChg>
      <pc:sldChg chg="addSp modSp add mod">
        <pc:chgData name="Callon Campbell" userId="c0fd8b2c1dc026c3" providerId="LiveId" clId="{67FECAA3-1C12-4094-9DAD-980BB808ECC7}" dt="2025-05-09T15:26:32.155" v="340"/>
        <pc:sldMkLst>
          <pc:docMk/>
          <pc:sldMk cId="1193437258" sldId="2147478146"/>
        </pc:sldMkLst>
        <pc:spChg chg="mod">
          <ac:chgData name="Callon Campbell" userId="c0fd8b2c1dc026c3" providerId="LiveId" clId="{67FECAA3-1C12-4094-9DAD-980BB808ECC7}" dt="2025-05-09T15:26:30.524" v="339" actId="6549"/>
          <ac:spMkLst>
            <pc:docMk/>
            <pc:sldMk cId="1193437258" sldId="2147478146"/>
            <ac:spMk id="6" creationId="{FE69F049-745B-A54A-690B-CD5F2A0A9B63}"/>
          </ac:spMkLst>
        </pc:spChg>
        <pc:picChg chg="add mod">
          <ac:chgData name="Callon Campbell" userId="c0fd8b2c1dc026c3" providerId="LiveId" clId="{67FECAA3-1C12-4094-9DAD-980BB808ECC7}" dt="2025-05-09T15:26:32.155" v="340"/>
          <ac:picMkLst>
            <pc:docMk/>
            <pc:sldMk cId="1193437258" sldId="2147478146"/>
            <ac:picMk id="2" creationId="{DBCB75A1-82F0-BAAE-EADE-F8AFDAA6B3FE}"/>
          </ac:picMkLst>
        </pc:picChg>
      </pc:sldChg>
      <pc:sldChg chg="addSp modSp add mod">
        <pc:chgData name="Callon Campbell" userId="c0fd8b2c1dc026c3" providerId="LiveId" clId="{67FECAA3-1C12-4094-9DAD-980BB808ECC7}" dt="2025-05-09T15:26:18.263" v="338" actId="6549"/>
        <pc:sldMkLst>
          <pc:docMk/>
          <pc:sldMk cId="3801472781" sldId="2147478147"/>
        </pc:sldMkLst>
        <pc:spChg chg="mod">
          <ac:chgData name="Callon Campbell" userId="c0fd8b2c1dc026c3" providerId="LiveId" clId="{67FECAA3-1C12-4094-9DAD-980BB808ECC7}" dt="2025-05-09T15:26:18.263" v="338" actId="6549"/>
          <ac:spMkLst>
            <pc:docMk/>
            <pc:sldMk cId="3801472781" sldId="2147478147"/>
            <ac:spMk id="6" creationId="{F781F21D-3A79-FA92-411E-0B011802DD1A}"/>
          </ac:spMkLst>
        </pc:spChg>
        <pc:picChg chg="add mod">
          <ac:chgData name="Callon Campbell" userId="c0fd8b2c1dc026c3" providerId="LiveId" clId="{67FECAA3-1C12-4094-9DAD-980BB808ECC7}" dt="2025-05-09T15:25:52.425" v="330"/>
          <ac:picMkLst>
            <pc:docMk/>
            <pc:sldMk cId="3801472781" sldId="2147478147"/>
            <ac:picMk id="2" creationId="{302DFAB0-7F9E-CAEE-AAE8-B7B6BDC7DD3B}"/>
          </ac:picMkLst>
        </pc:picChg>
      </pc:sldChg>
      <pc:sldChg chg="modSp add mod ord">
        <pc:chgData name="Callon Campbell" userId="c0fd8b2c1dc026c3" providerId="LiveId" clId="{67FECAA3-1C12-4094-9DAD-980BB808ECC7}" dt="2025-05-09T15:29:39.919" v="432" actId="2711"/>
        <pc:sldMkLst>
          <pc:docMk/>
          <pc:sldMk cId="3271573502" sldId="2147478148"/>
        </pc:sldMkLst>
        <pc:spChg chg="mod">
          <ac:chgData name="Callon Campbell" userId="c0fd8b2c1dc026c3" providerId="LiveId" clId="{67FECAA3-1C12-4094-9DAD-980BB808ECC7}" dt="2025-05-09T15:29:39.919" v="432" actId="2711"/>
          <ac:spMkLst>
            <pc:docMk/>
            <pc:sldMk cId="3271573502" sldId="2147478148"/>
            <ac:spMk id="2" creationId="{3F8A0D79-8DD9-1AD4-84D7-D1CD1E60D887}"/>
          </ac:spMkLst>
        </pc:spChg>
      </pc:sldChg>
      <pc:sldChg chg="addSp modSp add mod ord">
        <pc:chgData name="Callon Campbell" userId="c0fd8b2c1dc026c3" providerId="LiveId" clId="{67FECAA3-1C12-4094-9DAD-980BB808ECC7}" dt="2025-05-09T15:26:15.483" v="337" actId="1076"/>
        <pc:sldMkLst>
          <pc:docMk/>
          <pc:sldMk cId="3457513280" sldId="2147478149"/>
        </pc:sldMkLst>
        <pc:spChg chg="mod">
          <ac:chgData name="Callon Campbell" userId="c0fd8b2c1dc026c3" providerId="LiveId" clId="{67FECAA3-1C12-4094-9DAD-980BB808ECC7}" dt="2025-05-09T15:26:12.444" v="336" actId="6549"/>
          <ac:spMkLst>
            <pc:docMk/>
            <pc:sldMk cId="3457513280" sldId="2147478149"/>
            <ac:spMk id="6" creationId="{4AE0F524-18EB-D487-1B41-B80C4191CA0E}"/>
          </ac:spMkLst>
        </pc:spChg>
        <pc:picChg chg="add mod">
          <ac:chgData name="Callon Campbell" userId="c0fd8b2c1dc026c3" providerId="LiveId" clId="{67FECAA3-1C12-4094-9DAD-980BB808ECC7}" dt="2025-05-09T15:26:15.483" v="337" actId="1076"/>
          <ac:picMkLst>
            <pc:docMk/>
            <pc:sldMk cId="3457513280" sldId="2147478149"/>
            <ac:picMk id="2" creationId="{53270818-6D80-9470-F825-2B1C8771428C}"/>
          </ac:picMkLst>
        </pc:picChg>
      </pc:sldChg>
      <pc:sldChg chg="modSp add mod ord">
        <pc:chgData name="Callon Campbell" userId="c0fd8b2c1dc026c3" providerId="LiveId" clId="{67FECAA3-1C12-4094-9DAD-980BB808ECC7}" dt="2025-05-09T15:29:34.002" v="431" actId="2711"/>
        <pc:sldMkLst>
          <pc:docMk/>
          <pc:sldMk cId="2648746338" sldId="2147478150"/>
        </pc:sldMkLst>
        <pc:spChg chg="mod">
          <ac:chgData name="Callon Campbell" userId="c0fd8b2c1dc026c3" providerId="LiveId" clId="{67FECAA3-1C12-4094-9DAD-980BB808ECC7}" dt="2025-05-09T15:29:34.002" v="431" actId="2711"/>
          <ac:spMkLst>
            <pc:docMk/>
            <pc:sldMk cId="2648746338" sldId="2147478150"/>
            <ac:spMk id="2" creationId="{EE931ADA-6E16-4C04-4873-BD219F855C93}"/>
          </ac:spMkLst>
        </pc:spChg>
      </pc:sldChg>
      <pc:sldChg chg="add">
        <pc:chgData name="Callon Campbell" userId="c0fd8b2c1dc026c3" providerId="LiveId" clId="{67FECAA3-1C12-4094-9DAD-980BB808ECC7}" dt="2025-05-12T13:46:10.437" v="1366" actId="2890"/>
        <pc:sldMkLst>
          <pc:docMk/>
          <pc:sldMk cId="3167904020" sldId="214747815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5568F-A1DD-4D13-A4AE-DDE1C864F50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44FFC08-340A-4A4D-9D1C-071EE1C144D5}">
      <dgm:prSet/>
      <dgm:spPr/>
      <dgm:t>
        <a:bodyPr/>
        <a:lstStyle/>
        <a:p>
          <a:r>
            <a:rPr lang="en-CA" b="1" baseline="0"/>
            <a:t>Visualize the feedback</a:t>
          </a:r>
          <a:r>
            <a:rPr lang="en-CA" baseline="0"/>
            <a:t>: </a:t>
          </a:r>
          <a:r>
            <a:rPr lang="en-US" baseline="0" dirty="0"/>
            <a:t>Helps race engineers understand drivers' feedback graphically.</a:t>
          </a:r>
          <a:endParaRPr lang="en-US" dirty="0"/>
        </a:p>
      </dgm:t>
    </dgm:pt>
    <dgm:pt modelId="{912ADC70-6FCC-4EC1-84D1-B1CB2B976019}" type="parTrans" cxnId="{4CBDCEAF-BBB9-4886-B7D6-81852923330A}">
      <dgm:prSet/>
      <dgm:spPr/>
      <dgm:t>
        <a:bodyPr/>
        <a:lstStyle/>
        <a:p>
          <a:endParaRPr lang="en-US"/>
        </a:p>
      </dgm:t>
    </dgm:pt>
    <dgm:pt modelId="{B04F2C67-DADC-40E9-B3F5-75CB5205E2F1}" type="sibTrans" cxnId="{4CBDCEAF-BBB9-4886-B7D6-81852923330A}">
      <dgm:prSet/>
      <dgm:spPr/>
      <dgm:t>
        <a:bodyPr/>
        <a:lstStyle/>
        <a:p>
          <a:endParaRPr lang="en-US"/>
        </a:p>
      </dgm:t>
    </dgm:pt>
    <dgm:pt modelId="{EE4E87A4-DF0A-48C4-81E8-5BFBCD0FF9AB}">
      <dgm:prSet/>
      <dgm:spPr/>
      <dgm:t>
        <a:bodyPr/>
        <a:lstStyle/>
        <a:p>
          <a:r>
            <a:rPr lang="en-US" b="1" baseline="0"/>
            <a:t>Compare performance</a:t>
          </a:r>
          <a:r>
            <a:rPr lang="en-US" baseline="0"/>
            <a:t>: Allows drivers to compare their own performance and against drivers.</a:t>
          </a:r>
          <a:endParaRPr lang="en-US"/>
        </a:p>
      </dgm:t>
    </dgm:pt>
    <dgm:pt modelId="{70968BDC-41A0-46BB-9994-ADD0E34009AA}" type="parTrans" cxnId="{75ED3C4E-7387-460C-8C8B-7EC2F0C58330}">
      <dgm:prSet/>
      <dgm:spPr/>
      <dgm:t>
        <a:bodyPr/>
        <a:lstStyle/>
        <a:p>
          <a:endParaRPr lang="en-US"/>
        </a:p>
      </dgm:t>
    </dgm:pt>
    <dgm:pt modelId="{3715E168-5F24-4BDE-A771-5A6B826DA941}" type="sibTrans" cxnId="{75ED3C4E-7387-460C-8C8B-7EC2F0C58330}">
      <dgm:prSet/>
      <dgm:spPr/>
      <dgm:t>
        <a:bodyPr/>
        <a:lstStyle/>
        <a:p>
          <a:endParaRPr lang="en-US"/>
        </a:p>
      </dgm:t>
    </dgm:pt>
    <dgm:pt modelId="{89FCC9F1-5632-4108-89EF-F77E5445FCA7}">
      <dgm:prSet/>
      <dgm:spPr/>
      <dgm:t>
        <a:bodyPr/>
        <a:lstStyle/>
        <a:p>
          <a:r>
            <a:rPr lang="en-US" b="1" baseline="0"/>
            <a:t>Reliability check</a:t>
          </a:r>
          <a:r>
            <a:rPr lang="en-US" baseline="0"/>
            <a:t>: Enables teams to monitor car conditions and make informed decisions, such as inspecting brake ducts for debris or advising drivers to shut down the engine if water pressure drops.</a:t>
          </a:r>
          <a:endParaRPr lang="en-US"/>
        </a:p>
      </dgm:t>
    </dgm:pt>
    <dgm:pt modelId="{EC3BA29D-2FC0-42BF-9E41-BF91BF8F7275}" type="parTrans" cxnId="{02DDEE5D-510C-4063-AF19-A02EBCCD00D5}">
      <dgm:prSet/>
      <dgm:spPr/>
      <dgm:t>
        <a:bodyPr/>
        <a:lstStyle/>
        <a:p>
          <a:endParaRPr lang="en-US"/>
        </a:p>
      </dgm:t>
    </dgm:pt>
    <dgm:pt modelId="{FDD89FD7-62AE-4250-8D26-6BD539F4FB4A}" type="sibTrans" cxnId="{02DDEE5D-510C-4063-AF19-A02EBCCD00D5}">
      <dgm:prSet/>
      <dgm:spPr/>
      <dgm:t>
        <a:bodyPr/>
        <a:lstStyle/>
        <a:p>
          <a:endParaRPr lang="en-US"/>
        </a:p>
      </dgm:t>
    </dgm:pt>
    <dgm:pt modelId="{51AA981C-5E49-4384-AB3B-EEDDFCB4DB16}" type="pres">
      <dgm:prSet presAssocID="{2C05568F-A1DD-4D13-A4AE-DDE1C864F506}" presName="root" presStyleCnt="0">
        <dgm:presLayoutVars>
          <dgm:dir/>
          <dgm:resizeHandles val="exact"/>
        </dgm:presLayoutVars>
      </dgm:prSet>
      <dgm:spPr/>
    </dgm:pt>
    <dgm:pt modelId="{860C45EC-D38F-4391-B637-C873276D47EE}" type="pres">
      <dgm:prSet presAssocID="{744FFC08-340A-4A4D-9D1C-071EE1C144D5}" presName="compNode" presStyleCnt="0"/>
      <dgm:spPr/>
    </dgm:pt>
    <dgm:pt modelId="{AEAE0859-DA74-42BD-A01E-E7E9BDC3F71E}" type="pres">
      <dgm:prSet presAssocID="{744FFC08-340A-4A4D-9D1C-071EE1C144D5}" presName="bgRect" presStyleLbl="bgShp" presStyleIdx="0" presStyleCnt="3"/>
      <dgm:spPr/>
    </dgm:pt>
    <dgm:pt modelId="{E96F8273-C944-42C1-B503-000D3928A5D4}" type="pres">
      <dgm:prSet presAssocID="{744FFC08-340A-4A4D-9D1C-071EE1C144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C8283D1-B941-4C66-B386-18141E33F697}" type="pres">
      <dgm:prSet presAssocID="{744FFC08-340A-4A4D-9D1C-071EE1C144D5}" presName="spaceRect" presStyleCnt="0"/>
      <dgm:spPr/>
    </dgm:pt>
    <dgm:pt modelId="{60C85FE3-2254-40E3-9B88-9B56097CA621}" type="pres">
      <dgm:prSet presAssocID="{744FFC08-340A-4A4D-9D1C-071EE1C144D5}" presName="parTx" presStyleLbl="revTx" presStyleIdx="0" presStyleCnt="3">
        <dgm:presLayoutVars>
          <dgm:chMax val="0"/>
          <dgm:chPref val="0"/>
        </dgm:presLayoutVars>
      </dgm:prSet>
      <dgm:spPr/>
    </dgm:pt>
    <dgm:pt modelId="{307DD4BC-EE0A-4B5A-9BC9-A9144D8B0F31}" type="pres">
      <dgm:prSet presAssocID="{B04F2C67-DADC-40E9-B3F5-75CB5205E2F1}" presName="sibTrans" presStyleCnt="0"/>
      <dgm:spPr/>
    </dgm:pt>
    <dgm:pt modelId="{56EC2B8F-743F-4C1B-A316-60C87029288C}" type="pres">
      <dgm:prSet presAssocID="{EE4E87A4-DF0A-48C4-81E8-5BFBCD0FF9AB}" presName="compNode" presStyleCnt="0"/>
      <dgm:spPr/>
    </dgm:pt>
    <dgm:pt modelId="{2A3CD371-AD9F-4FE7-B1D3-AF2E5289E9D6}" type="pres">
      <dgm:prSet presAssocID="{EE4E87A4-DF0A-48C4-81E8-5BFBCD0FF9AB}" presName="bgRect" presStyleLbl="bgShp" presStyleIdx="1" presStyleCnt="3"/>
      <dgm:spPr/>
    </dgm:pt>
    <dgm:pt modelId="{6F4D17CE-6F86-4548-BC45-4382F09700BA}" type="pres">
      <dgm:prSet presAssocID="{EE4E87A4-DF0A-48C4-81E8-5BFBCD0FF9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6EEBDDB8-B237-415F-894C-C6AF11A814B4}" type="pres">
      <dgm:prSet presAssocID="{EE4E87A4-DF0A-48C4-81E8-5BFBCD0FF9AB}" presName="spaceRect" presStyleCnt="0"/>
      <dgm:spPr/>
    </dgm:pt>
    <dgm:pt modelId="{10D84098-D80D-46BE-93DC-D07ABBC11C16}" type="pres">
      <dgm:prSet presAssocID="{EE4E87A4-DF0A-48C4-81E8-5BFBCD0FF9AB}" presName="parTx" presStyleLbl="revTx" presStyleIdx="1" presStyleCnt="3">
        <dgm:presLayoutVars>
          <dgm:chMax val="0"/>
          <dgm:chPref val="0"/>
        </dgm:presLayoutVars>
      </dgm:prSet>
      <dgm:spPr/>
    </dgm:pt>
    <dgm:pt modelId="{FACD8F95-207A-429D-B696-F1EEF0806E29}" type="pres">
      <dgm:prSet presAssocID="{3715E168-5F24-4BDE-A771-5A6B826DA941}" presName="sibTrans" presStyleCnt="0"/>
      <dgm:spPr/>
    </dgm:pt>
    <dgm:pt modelId="{A08D2B22-0600-4382-93BF-A66AE4C9BA79}" type="pres">
      <dgm:prSet presAssocID="{89FCC9F1-5632-4108-89EF-F77E5445FCA7}" presName="compNode" presStyleCnt="0"/>
      <dgm:spPr/>
    </dgm:pt>
    <dgm:pt modelId="{95FDD8E8-EC08-4AFC-81F6-E0BD0B2CDE3A}" type="pres">
      <dgm:prSet presAssocID="{89FCC9F1-5632-4108-89EF-F77E5445FCA7}" presName="bgRect" presStyleLbl="bgShp" presStyleIdx="2" presStyleCnt="3"/>
      <dgm:spPr/>
    </dgm:pt>
    <dgm:pt modelId="{0576C3F1-F8F5-453F-9D91-99476361FE9F}" type="pres">
      <dgm:prSet presAssocID="{89FCC9F1-5632-4108-89EF-F77E5445FC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ooter"/>
        </a:ext>
      </dgm:extLst>
    </dgm:pt>
    <dgm:pt modelId="{E9C33A28-FBC8-4FCB-A65A-450B6C1509CF}" type="pres">
      <dgm:prSet presAssocID="{89FCC9F1-5632-4108-89EF-F77E5445FCA7}" presName="spaceRect" presStyleCnt="0"/>
      <dgm:spPr/>
    </dgm:pt>
    <dgm:pt modelId="{AF9030A1-9608-4117-990E-0EA714ABDE60}" type="pres">
      <dgm:prSet presAssocID="{89FCC9F1-5632-4108-89EF-F77E5445FCA7}" presName="parTx" presStyleLbl="revTx" presStyleIdx="2" presStyleCnt="3">
        <dgm:presLayoutVars>
          <dgm:chMax val="0"/>
          <dgm:chPref val="0"/>
        </dgm:presLayoutVars>
      </dgm:prSet>
      <dgm:spPr/>
    </dgm:pt>
  </dgm:ptLst>
  <dgm:cxnLst>
    <dgm:cxn modelId="{73767522-0BEB-4CED-8B35-51B4FFA227C0}" type="presOf" srcId="{89FCC9F1-5632-4108-89EF-F77E5445FCA7}" destId="{AF9030A1-9608-4117-990E-0EA714ABDE60}" srcOrd="0" destOrd="0" presId="urn:microsoft.com/office/officeart/2018/2/layout/IconVerticalSolidList"/>
    <dgm:cxn modelId="{02DDEE5D-510C-4063-AF19-A02EBCCD00D5}" srcId="{2C05568F-A1DD-4D13-A4AE-DDE1C864F506}" destId="{89FCC9F1-5632-4108-89EF-F77E5445FCA7}" srcOrd="2" destOrd="0" parTransId="{EC3BA29D-2FC0-42BF-9E41-BF91BF8F7275}" sibTransId="{FDD89FD7-62AE-4250-8D26-6BD539F4FB4A}"/>
    <dgm:cxn modelId="{2827C146-75FD-4C67-9767-BB44BB75917E}" type="presOf" srcId="{744FFC08-340A-4A4D-9D1C-071EE1C144D5}" destId="{60C85FE3-2254-40E3-9B88-9B56097CA621}" srcOrd="0" destOrd="0" presId="urn:microsoft.com/office/officeart/2018/2/layout/IconVerticalSolidList"/>
    <dgm:cxn modelId="{75ED3C4E-7387-460C-8C8B-7EC2F0C58330}" srcId="{2C05568F-A1DD-4D13-A4AE-DDE1C864F506}" destId="{EE4E87A4-DF0A-48C4-81E8-5BFBCD0FF9AB}" srcOrd="1" destOrd="0" parTransId="{70968BDC-41A0-46BB-9994-ADD0E34009AA}" sibTransId="{3715E168-5F24-4BDE-A771-5A6B826DA941}"/>
    <dgm:cxn modelId="{683E8B84-05A4-457D-A540-475933F1EB5B}" type="presOf" srcId="{2C05568F-A1DD-4D13-A4AE-DDE1C864F506}" destId="{51AA981C-5E49-4384-AB3B-EEDDFCB4DB16}" srcOrd="0" destOrd="0" presId="urn:microsoft.com/office/officeart/2018/2/layout/IconVerticalSolidList"/>
    <dgm:cxn modelId="{083CC9AF-771C-4EA9-9AA6-8B23FA83BFCB}" type="presOf" srcId="{EE4E87A4-DF0A-48C4-81E8-5BFBCD0FF9AB}" destId="{10D84098-D80D-46BE-93DC-D07ABBC11C16}" srcOrd="0" destOrd="0" presId="urn:microsoft.com/office/officeart/2018/2/layout/IconVerticalSolidList"/>
    <dgm:cxn modelId="{4CBDCEAF-BBB9-4886-B7D6-81852923330A}" srcId="{2C05568F-A1DD-4D13-A4AE-DDE1C864F506}" destId="{744FFC08-340A-4A4D-9D1C-071EE1C144D5}" srcOrd="0" destOrd="0" parTransId="{912ADC70-6FCC-4EC1-84D1-B1CB2B976019}" sibTransId="{B04F2C67-DADC-40E9-B3F5-75CB5205E2F1}"/>
    <dgm:cxn modelId="{FAB803E4-B5B9-4874-86E8-3B08712448A3}" type="presParOf" srcId="{51AA981C-5E49-4384-AB3B-EEDDFCB4DB16}" destId="{860C45EC-D38F-4391-B637-C873276D47EE}" srcOrd="0" destOrd="0" presId="urn:microsoft.com/office/officeart/2018/2/layout/IconVerticalSolidList"/>
    <dgm:cxn modelId="{9B0DECED-21C2-4688-AEC5-88E9D31C65A8}" type="presParOf" srcId="{860C45EC-D38F-4391-B637-C873276D47EE}" destId="{AEAE0859-DA74-42BD-A01E-E7E9BDC3F71E}" srcOrd="0" destOrd="0" presId="urn:microsoft.com/office/officeart/2018/2/layout/IconVerticalSolidList"/>
    <dgm:cxn modelId="{73B58F85-D059-4C1D-88C4-9C4AEF54A11C}" type="presParOf" srcId="{860C45EC-D38F-4391-B637-C873276D47EE}" destId="{E96F8273-C944-42C1-B503-000D3928A5D4}" srcOrd="1" destOrd="0" presId="urn:microsoft.com/office/officeart/2018/2/layout/IconVerticalSolidList"/>
    <dgm:cxn modelId="{62681E60-1EA6-4017-BBBA-0E88AB1962DD}" type="presParOf" srcId="{860C45EC-D38F-4391-B637-C873276D47EE}" destId="{BC8283D1-B941-4C66-B386-18141E33F697}" srcOrd="2" destOrd="0" presId="urn:microsoft.com/office/officeart/2018/2/layout/IconVerticalSolidList"/>
    <dgm:cxn modelId="{67DB6EAA-5EBF-450C-B78D-AA9168817D16}" type="presParOf" srcId="{860C45EC-D38F-4391-B637-C873276D47EE}" destId="{60C85FE3-2254-40E3-9B88-9B56097CA621}" srcOrd="3" destOrd="0" presId="urn:microsoft.com/office/officeart/2018/2/layout/IconVerticalSolidList"/>
    <dgm:cxn modelId="{37BBFC7E-B9D4-487D-81E5-08E7F492FF3D}" type="presParOf" srcId="{51AA981C-5E49-4384-AB3B-EEDDFCB4DB16}" destId="{307DD4BC-EE0A-4B5A-9BC9-A9144D8B0F31}" srcOrd="1" destOrd="0" presId="urn:microsoft.com/office/officeart/2018/2/layout/IconVerticalSolidList"/>
    <dgm:cxn modelId="{DE095B75-FD14-4AE9-8744-944DF792709D}" type="presParOf" srcId="{51AA981C-5E49-4384-AB3B-EEDDFCB4DB16}" destId="{56EC2B8F-743F-4C1B-A316-60C87029288C}" srcOrd="2" destOrd="0" presId="urn:microsoft.com/office/officeart/2018/2/layout/IconVerticalSolidList"/>
    <dgm:cxn modelId="{0AD6BC08-ABF4-4804-977E-2F650C5CFA9B}" type="presParOf" srcId="{56EC2B8F-743F-4C1B-A316-60C87029288C}" destId="{2A3CD371-AD9F-4FE7-B1D3-AF2E5289E9D6}" srcOrd="0" destOrd="0" presId="urn:microsoft.com/office/officeart/2018/2/layout/IconVerticalSolidList"/>
    <dgm:cxn modelId="{951D4CDF-5D78-4C64-AD5F-FD9EC9F29A4B}" type="presParOf" srcId="{56EC2B8F-743F-4C1B-A316-60C87029288C}" destId="{6F4D17CE-6F86-4548-BC45-4382F09700BA}" srcOrd="1" destOrd="0" presId="urn:microsoft.com/office/officeart/2018/2/layout/IconVerticalSolidList"/>
    <dgm:cxn modelId="{870E7E4B-23C2-421A-8770-D93EBF8D2EDC}" type="presParOf" srcId="{56EC2B8F-743F-4C1B-A316-60C87029288C}" destId="{6EEBDDB8-B237-415F-894C-C6AF11A814B4}" srcOrd="2" destOrd="0" presId="urn:microsoft.com/office/officeart/2018/2/layout/IconVerticalSolidList"/>
    <dgm:cxn modelId="{8F12A071-7060-41D8-8570-1188020278FC}" type="presParOf" srcId="{56EC2B8F-743F-4C1B-A316-60C87029288C}" destId="{10D84098-D80D-46BE-93DC-D07ABBC11C16}" srcOrd="3" destOrd="0" presId="urn:microsoft.com/office/officeart/2018/2/layout/IconVerticalSolidList"/>
    <dgm:cxn modelId="{82F44A1D-BEA7-46E6-961B-AC14F5960823}" type="presParOf" srcId="{51AA981C-5E49-4384-AB3B-EEDDFCB4DB16}" destId="{FACD8F95-207A-429D-B696-F1EEF0806E29}" srcOrd="3" destOrd="0" presId="urn:microsoft.com/office/officeart/2018/2/layout/IconVerticalSolidList"/>
    <dgm:cxn modelId="{1F2BC43B-CA7E-4506-88BC-DFA97E6212F5}" type="presParOf" srcId="{51AA981C-5E49-4384-AB3B-EEDDFCB4DB16}" destId="{A08D2B22-0600-4382-93BF-A66AE4C9BA79}" srcOrd="4" destOrd="0" presId="urn:microsoft.com/office/officeart/2018/2/layout/IconVerticalSolidList"/>
    <dgm:cxn modelId="{08F59CBB-A91F-45F4-A066-F16BA1D9B0E7}" type="presParOf" srcId="{A08D2B22-0600-4382-93BF-A66AE4C9BA79}" destId="{95FDD8E8-EC08-4AFC-81F6-E0BD0B2CDE3A}" srcOrd="0" destOrd="0" presId="urn:microsoft.com/office/officeart/2018/2/layout/IconVerticalSolidList"/>
    <dgm:cxn modelId="{24A4032F-434A-46CF-8C3B-08FCB0CAC771}" type="presParOf" srcId="{A08D2B22-0600-4382-93BF-A66AE4C9BA79}" destId="{0576C3F1-F8F5-453F-9D91-99476361FE9F}" srcOrd="1" destOrd="0" presId="urn:microsoft.com/office/officeart/2018/2/layout/IconVerticalSolidList"/>
    <dgm:cxn modelId="{7E82D20D-8599-4518-B7B8-6426FC3857AD}" type="presParOf" srcId="{A08D2B22-0600-4382-93BF-A66AE4C9BA79}" destId="{E9C33A28-FBC8-4FCB-A65A-450B6C1509CF}" srcOrd="2" destOrd="0" presId="urn:microsoft.com/office/officeart/2018/2/layout/IconVerticalSolidList"/>
    <dgm:cxn modelId="{4143D8C4-DE3E-4B37-8AB0-6E1E44144C84}" type="presParOf" srcId="{A08D2B22-0600-4382-93BF-A66AE4C9BA79}" destId="{AF9030A1-9608-4117-990E-0EA714ABDE6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E0859-DA74-42BD-A01E-E7E9BDC3F71E}">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F8273-C944-42C1-B503-000D3928A5D4}">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C85FE3-2254-40E3-9B88-9B56097CA621}">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CA" sz="2300" b="1" kern="1200" baseline="0"/>
            <a:t>Visualize the feedback</a:t>
          </a:r>
          <a:r>
            <a:rPr lang="en-CA" sz="2300" kern="1200" baseline="0"/>
            <a:t>: </a:t>
          </a:r>
          <a:r>
            <a:rPr lang="en-US" sz="2300" kern="1200" baseline="0" dirty="0"/>
            <a:t>Helps race engineers understand drivers' feedback graphically.</a:t>
          </a:r>
          <a:endParaRPr lang="en-US" sz="2300" kern="1200" dirty="0"/>
        </a:p>
      </dsp:txBody>
      <dsp:txXfrm>
        <a:off x="1594810" y="590"/>
        <a:ext cx="9424027" cy="1380787"/>
      </dsp:txXfrm>
    </dsp:sp>
    <dsp:sp modelId="{2A3CD371-AD9F-4FE7-B1D3-AF2E5289E9D6}">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4D17CE-6F86-4548-BC45-4382F09700BA}">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D84098-D80D-46BE-93DC-D07ABBC11C16}">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kern="1200" baseline="0"/>
            <a:t>Compare performance</a:t>
          </a:r>
          <a:r>
            <a:rPr lang="en-US" sz="2300" kern="1200" baseline="0"/>
            <a:t>: Allows drivers to compare their own performance and against drivers.</a:t>
          </a:r>
          <a:endParaRPr lang="en-US" sz="2300" kern="1200"/>
        </a:p>
      </dsp:txBody>
      <dsp:txXfrm>
        <a:off x="1594810" y="1726575"/>
        <a:ext cx="9424027" cy="1380787"/>
      </dsp:txXfrm>
    </dsp:sp>
    <dsp:sp modelId="{95FDD8E8-EC08-4AFC-81F6-E0BD0B2CDE3A}">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76C3F1-F8F5-453F-9D91-99476361FE9F}">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9030A1-9608-4117-990E-0EA714ABDE60}">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022350">
            <a:lnSpc>
              <a:spcPct val="90000"/>
            </a:lnSpc>
            <a:spcBef>
              <a:spcPct val="0"/>
            </a:spcBef>
            <a:spcAft>
              <a:spcPct val="35000"/>
            </a:spcAft>
            <a:buNone/>
          </a:pPr>
          <a:r>
            <a:rPr lang="en-US" sz="2300" b="1" kern="1200" baseline="0"/>
            <a:t>Reliability check</a:t>
          </a:r>
          <a:r>
            <a:rPr lang="en-US" sz="2300" kern="1200" baseline="0"/>
            <a:t>: Enables teams to monitor car conditions and make informed decisions, such as inspecting brake ducts for debris or advising drivers to shut down the engine if water pressure drops.</a:t>
          </a:r>
          <a:endParaRPr lang="en-US" sz="2300" kern="1200"/>
        </a:p>
      </dsp:txBody>
      <dsp:txXfrm>
        <a:off x="1594810" y="3452559"/>
        <a:ext cx="9424027" cy="138078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5/12/2025 9:46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5/11/2025 1:55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mariusz_kujawski/exploring-the-medallion-architecture-in-microsoft-fabric-f19ad7590293"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learn.microsoft.com/azure/databricks/lakehouse/medall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333333"/>
                </a:solidFill>
                <a:effectLst/>
                <a:latin typeface="Segoe UI" panose="020B0502040204020203" pitchFamily="34" charset="0"/>
              </a:rPr>
              <a:t>Real-time analytics platforms like Azure Data Explorer and </a:t>
            </a:r>
            <a:r>
              <a:rPr lang="en-US" dirty="0">
                <a:solidFill>
                  <a:srgbClr val="333333"/>
                </a:solidFill>
                <a:latin typeface="Segoe UI" panose="020B0502040204020203" pitchFamily="34" charset="0"/>
              </a:rPr>
              <a:t>Fabric Real-Time Intelligence </a:t>
            </a:r>
            <a:r>
              <a:rPr lang="en-US" b="0" i="0" dirty="0">
                <a:solidFill>
                  <a:srgbClr val="333333"/>
                </a:solidFill>
                <a:effectLst/>
                <a:latin typeface="Segoe UI" panose="020B0502040204020203" pitchFamily="34" charset="0"/>
              </a:rPr>
              <a:t>provide insights as soon as the data is ingested for making better decisions quickly. They handle large amounts of data with high velocity and low response times.</a:t>
            </a:r>
            <a:endParaRPr lang="en-CA" dirty="0"/>
          </a:p>
          <a:p>
            <a:endParaRPr lang="en-CA" dirty="0"/>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23322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Forza Motorsport – data out telemetry via UDP.</a:t>
            </a:r>
          </a:p>
          <a:p>
            <a:r>
              <a:rPr lang="en-US" sz="900" dirty="0"/>
              <a:t>Edge compute –  .NET app to receive/send telemetry.</a:t>
            </a:r>
          </a:p>
          <a:p>
            <a:r>
              <a:rPr lang="en-US" sz="900" dirty="0"/>
              <a:t>Azure Event Hubs to receive data.</a:t>
            </a:r>
          </a:p>
          <a:p>
            <a:r>
              <a:rPr lang="en-US" sz="900" dirty="0"/>
              <a:t>Azure Data Explorer – ingest, transform, analyze data</a:t>
            </a:r>
          </a:p>
          <a:p>
            <a:r>
              <a:rPr lang="en-US" sz="900" dirty="0"/>
              <a:t>Visualization – ADX, Power BI / Fabric, other.</a:t>
            </a:r>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4158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dirty="0"/>
              <a:t>Accessing the telemetry data. While I do not have access to an actual Formula 1 car, we can use gaming devices like the Xbox, PC, or PS which can emit the car’s telemetry data points (speed, lap position, tyre temp/wear/damage, </a:t>
            </a:r>
            <a:r>
              <a:rPr lang="en-CA" dirty="0" err="1"/>
              <a:t>etc</a:t>
            </a:r>
            <a:r>
              <a:rPr lang="en-CA" dirty="0"/>
              <a:t>) in near real-time during the live gameplay. As you can see for my demo, I’m using Forza Motorsport (Xbox/PC). You can also do this with the F1 games from EA.</a:t>
            </a:r>
          </a:p>
          <a:p>
            <a:pPr marL="228600" indent="-228600">
              <a:buAutoNum type="arabicPeriod"/>
            </a:pPr>
            <a:r>
              <a:rPr lang="en-CA" dirty="0"/>
              <a:t>Parsing the telemetry data. I have a .NET app which receives and parses the UDP data stream and then passes this onto Event Hubs. This application is running on the same network as my gaming device.</a:t>
            </a:r>
          </a:p>
          <a:p>
            <a:pPr marL="228600" indent="-228600">
              <a:buAutoNum type="arabicPeriod"/>
            </a:pPr>
            <a:r>
              <a:rPr lang="en-CA" dirty="0"/>
              <a:t>Ingesting telemetry data. ADX ingests data from Event Hubs connector and stores for analysis.</a:t>
            </a:r>
          </a:p>
          <a:p>
            <a:pPr marL="445862" lvl="1" indent="-228600">
              <a:buAutoNum type="arabicPeriod"/>
            </a:pPr>
            <a:r>
              <a:rPr lang="en-CA" dirty="0"/>
              <a:t>Bronze: Continuously ingest raw data to the raw landing table. Source can be streaming or batching ingestion. Retains the full, unprocessed history.</a:t>
            </a:r>
          </a:p>
          <a:p>
            <a:pPr marL="445862" lvl="1" indent="-228600">
              <a:buAutoNum type="arabicPeriod"/>
            </a:pPr>
            <a:r>
              <a:rPr lang="en-CA" dirty="0"/>
              <a:t>Silver: As data is ingested, it is processed by a table update policy and lands in the silver table. Update policies allow you to transform and enrich the data on a continuous basis. Data is then deduped as a materialized view.</a:t>
            </a:r>
          </a:p>
          <a:p>
            <a:pPr marL="445862" lvl="1" indent="-228600">
              <a:buAutoNum type="arabicPeriod"/>
            </a:pPr>
            <a:r>
              <a:rPr lang="en-CA" dirty="0"/>
              <a:t>Gold: Data is continuously aggregated as it arrives. Handles late arriving data. There can be multiple gold layer views.</a:t>
            </a:r>
          </a:p>
          <a:p>
            <a:pPr marL="445862" lvl="1" indent="-228600">
              <a:buAutoNum type="arabicPeriod"/>
            </a:pPr>
            <a:endParaRPr lang="en-CA" dirty="0"/>
          </a:p>
          <a:p>
            <a:pPr marL="445862" lvl="1" indent="-228600">
              <a:buAutoNum type="arabicPeriod"/>
            </a:pPr>
            <a:endParaRPr lang="en-CA" dirty="0"/>
          </a:p>
          <a:p>
            <a:pPr marL="228600" indent="-228600">
              <a:buAutoNum type="arabicPeriod"/>
            </a:pPr>
            <a:r>
              <a:rPr lang="en-CA" dirty="0"/>
              <a:t>Visualizing the results in near real-time with real-time dashboard.</a:t>
            </a:r>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2572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CA" dirty="0"/>
              <a:t>Need to go into settings and enable Data Out and then set the IP, Port and Packet Format.</a:t>
            </a:r>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35498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Connection string</a:t>
            </a:r>
          </a:p>
          <a:p>
            <a:r>
              <a:rPr lang="en-CA" dirty="0"/>
              <a:t>-</a:t>
            </a:r>
            <a:r>
              <a:rPr lang="en-CA" dirty="0" err="1"/>
              <a:t>i</a:t>
            </a:r>
            <a:r>
              <a:rPr lang="en-CA" dirty="0"/>
              <a:t>: IP address</a:t>
            </a:r>
          </a:p>
          <a:p>
            <a:r>
              <a:rPr lang="en-CA" dirty="0"/>
              <a:t>-d: The data mode to use (sled, dash, automatic)</a:t>
            </a:r>
          </a:p>
          <a:p>
            <a:r>
              <a:rPr lang="en-CA" dirty="0"/>
              <a:t>-r: The upstream data rate (in Hz, defaults to 1, max 60)</a:t>
            </a:r>
          </a:p>
          <a:p>
            <a:endParaRPr lang="en-CA" dirty="0"/>
          </a:p>
          <a:p>
            <a:r>
              <a:rPr lang="en-CA" dirty="0"/>
              <a:t>Features</a:t>
            </a:r>
          </a:p>
          <a:p>
            <a:pPr algn="l">
              <a:buFont typeface="Arial" panose="020B0604020202020204" pitchFamily="34" charset="0"/>
              <a:buChar char="•"/>
            </a:pPr>
            <a:r>
              <a:rPr lang="en-CA" b="0" i="0" dirty="0">
                <a:solidFill>
                  <a:srgbClr val="F0F6FC"/>
                </a:solidFill>
                <a:effectLst/>
                <a:latin typeface="-apple-system"/>
              </a:rPr>
              <a:t> Customizable telemetry data capture over UDP.</a:t>
            </a:r>
          </a:p>
          <a:p>
            <a:pPr algn="l">
              <a:buFont typeface="Arial" panose="020B0604020202020204" pitchFamily="34" charset="0"/>
              <a:buChar char="•"/>
            </a:pPr>
            <a:r>
              <a:rPr lang="en-CA" b="0" i="0" dirty="0">
                <a:solidFill>
                  <a:srgbClr val="F0F6FC"/>
                </a:solidFill>
                <a:effectLst/>
                <a:latin typeface="-apple-system"/>
              </a:rPr>
              <a:t> Support for various data encodings (JSON, Avro) and compressions.</a:t>
            </a:r>
          </a:p>
          <a:p>
            <a:pPr algn="l">
              <a:buFont typeface="Arial" panose="020B0604020202020204" pitchFamily="34" charset="0"/>
              <a:buChar char="•"/>
            </a:pPr>
            <a:r>
              <a:rPr lang="en-CA" b="0" i="0" dirty="0">
                <a:solidFill>
                  <a:srgbClr val="F0F6FC"/>
                </a:solidFill>
                <a:effectLst/>
                <a:latin typeface="-apple-system"/>
              </a:rPr>
              <a:t> Direct integration with Azure Event Hubs.</a:t>
            </a:r>
          </a:p>
          <a:p>
            <a:pPr algn="l">
              <a:buFont typeface="Arial" panose="020B0604020202020204" pitchFamily="34" charset="0"/>
              <a:buChar char="•"/>
            </a:pPr>
            <a:r>
              <a:rPr lang="en-CA" b="0" i="0" dirty="0">
                <a:solidFill>
                  <a:srgbClr val="F0F6FC"/>
                </a:solidFill>
                <a:effectLst/>
                <a:latin typeface="-apple-system"/>
              </a:rPr>
              <a:t> Configurable data forwarding rates and session handling.</a:t>
            </a:r>
          </a:p>
          <a:p>
            <a:pPr algn="l">
              <a:buFont typeface="Arial" panose="020B0604020202020204" pitchFamily="34" charset="0"/>
              <a:buChar char="•"/>
            </a:pPr>
            <a:r>
              <a:rPr lang="en-CA" b="0" i="0" dirty="0">
                <a:solidFill>
                  <a:srgbClr val="F0F6FC"/>
                </a:solidFill>
                <a:effectLst/>
                <a:latin typeface="-apple-system"/>
              </a:rPr>
              <a:t> Real-time telemetry data processing and forwarding.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b="0" i="0" dirty="0">
              <a:solidFill>
                <a:srgbClr val="F0F6FC"/>
              </a:solidFill>
              <a:effectLst/>
              <a:latin typeface="-apple-system"/>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b="0" i="0" dirty="0">
              <a:solidFill>
                <a:srgbClr val="F0F6FC"/>
              </a:solidFill>
              <a:effectLst/>
              <a:latin typeface="-apple-system"/>
            </a:endParaRPr>
          </a:p>
          <a:p>
            <a:endParaRPr lang="en-CA" dirty="0"/>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18829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11343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Explorer supports two types of ingestion: Batching and Streaming.</a:t>
            </a:r>
          </a:p>
          <a:p>
            <a:endParaRPr lang="en-US" dirty="0"/>
          </a:p>
          <a:p>
            <a:r>
              <a:rPr lang="en-US" dirty="0"/>
              <a:t>https://docs.microsoft.com/en-us/azure/data-explorer/ingest-data-overview#batching-vs-streaming-ingestion</a:t>
            </a:r>
          </a:p>
          <a:p>
            <a:endParaRPr lang="en-US" dirty="0"/>
          </a:p>
          <a:p>
            <a:r>
              <a:rPr lang="en-US" dirty="0"/>
              <a:t>Small batches ingested get merged and optimized behind the scenes.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422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8E170-7BAF-5B8D-69E1-85FF30804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A878F3-740E-929A-8C71-E8377A9267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FEF03-6FEE-2CC5-618C-CC2AD4E4519F}"/>
              </a:ext>
            </a:extLst>
          </p:cNvPr>
          <p:cNvSpPr>
            <a:spLocks noGrp="1"/>
          </p:cNvSpPr>
          <p:nvPr>
            <p:ph type="body" idx="1"/>
          </p:nvPr>
        </p:nvSpPr>
        <p:spPr/>
        <p:txBody>
          <a:bodyPr/>
          <a:lstStyle/>
          <a:p>
            <a:r>
              <a:rPr lang="en-US" dirty="0"/>
              <a:t>Kusto or KQL is the language used to query read-only requests</a:t>
            </a:r>
          </a:p>
          <a:p>
            <a:endParaRPr lang="en-US" dirty="0"/>
          </a:p>
          <a:p>
            <a:r>
              <a:rPr lang="en-US" dirty="0"/>
              <a:t>Very fast</a:t>
            </a:r>
          </a:p>
          <a:p>
            <a:r>
              <a:rPr lang="en-US" dirty="0"/>
              <a:t>Ideal for time-series data</a:t>
            </a:r>
          </a:p>
          <a:p>
            <a:r>
              <a:rPr lang="en-US" dirty="0"/>
              <a:t>Built-in Functions</a:t>
            </a:r>
          </a:p>
          <a:p>
            <a:endParaRPr lang="en-CA" dirty="0"/>
          </a:p>
        </p:txBody>
      </p:sp>
      <p:sp>
        <p:nvSpPr>
          <p:cNvPr id="4" name="Header Placeholder 3">
            <a:extLst>
              <a:ext uri="{FF2B5EF4-FFF2-40B4-BE49-F238E27FC236}">
                <a16:creationId xmlns:a16="http://schemas.microsoft.com/office/drawing/2014/main" id="{CA3A6A42-CA2E-7436-3466-0547DC6E2F0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2EA9362-8837-0E98-F903-264AEDE531E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0C938D4-5867-D979-AB55-6DC788D66B0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5/11/2025 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1BCFEE9-B993-7D18-7C83-2070FEF0688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8715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B0CAA-A5E1-06BE-5AC6-93272C09E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19A48-422F-E32B-5A9B-F01103FCE4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26C88E-4950-723C-FD42-77F59600254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AAFB17D-65A9-6AE1-7CFB-7011ED0B1A1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C5B95659-3100-2EF8-47D6-75BAC549166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BE33D2-7D14-CD6C-C4BA-91877A18BC08}"/>
              </a:ext>
            </a:extLst>
          </p:cNvPr>
          <p:cNvSpPr>
            <a:spLocks noGrp="1"/>
          </p:cNvSpPr>
          <p:nvPr>
            <p:ph type="dt" idx="12"/>
          </p:nvPr>
        </p:nvSpPr>
        <p:spPr/>
        <p:txBody>
          <a:bodyPr/>
          <a:lstStyle/>
          <a:p>
            <a:fld id="{E2F19A73-88F5-4B80-A929-CF8E66EE5449}" type="datetime8">
              <a:rPr lang="en-US" smtClean="0"/>
              <a:t>5/11/2025 1:55 PM</a:t>
            </a:fld>
            <a:endParaRPr lang="en-US" dirty="0"/>
          </a:p>
        </p:txBody>
      </p:sp>
      <p:sp>
        <p:nvSpPr>
          <p:cNvPr id="7" name="Slide Number Placeholder 6">
            <a:extLst>
              <a:ext uri="{FF2B5EF4-FFF2-40B4-BE49-F238E27FC236}">
                <a16:creationId xmlns:a16="http://schemas.microsoft.com/office/drawing/2014/main" id="{86C32FAD-56A5-6F9F-76B1-E430FE94EA8B}"/>
              </a:ext>
            </a:extLst>
          </p:cNvPr>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92620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1087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968572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CA" sz="900" dirty="0">
                <a:solidFill>
                  <a:srgbClr val="6A6967"/>
                </a:solidFill>
                <a:effectLst/>
                <a:latin typeface="Calibri" panose="020F0502020204030204" pitchFamily="34" charset="0"/>
              </a:rPr>
              <a:t>I’m excited to welcome you to today’s session on constructing a real-time medallion architecture tailored for Formula 1 telemetry data. We will explore how we can use Azure Data Explorer to ingest, process, and visualize high-velocity data streams. We’ll dive into the fascinating world of Formula 1, understand the Medallion Architecture, and see a live demo of how these technologies come together to provide real-time insights and enhance decision-making in dynamic environments</a:t>
            </a:r>
            <a:endParaRPr lang="en-US" dirty="0"/>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78638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cs typeface="Calibri"/>
              </a:rPr>
              <a:t>Big Data – Data that has High Volume, Velocity, variety – Structured, Semi-Structured, free text data. Append only DB.</a:t>
            </a:r>
          </a:p>
          <a:p>
            <a:pPr marL="171450" indent="-171450">
              <a:buFont typeface="Arial" panose="020B0604020202020204" pitchFamily="34" charset="0"/>
              <a:buChar char="•"/>
            </a:pPr>
            <a:r>
              <a:rPr lang="en-US" dirty="0">
                <a:cs typeface="Calibri"/>
              </a:rPr>
              <a:t>Analytics – Can have relational query model with tables, columns, joins, filters and aggregates.</a:t>
            </a:r>
          </a:p>
          <a:p>
            <a:pPr marL="171450" indent="-171450">
              <a:buFont typeface="Arial" panose="020B0604020202020204" pitchFamily="34" charset="0"/>
              <a:buChar char="•"/>
            </a:pPr>
            <a:r>
              <a:rPr lang="en-US" dirty="0">
                <a:cs typeface="Calibri"/>
              </a:rPr>
              <a:t>Cloud Platform – Platform as </a:t>
            </a:r>
            <a:r>
              <a:rPr lang="en-US" dirty="0" err="1">
                <a:cs typeface="Calibri"/>
              </a:rPr>
              <a:t>as</a:t>
            </a:r>
            <a:r>
              <a:rPr lang="en-US" dirty="0">
                <a:cs typeface="Calibri"/>
              </a:rPr>
              <a:t> Service where we don’t have to take care of infrastructure. With little configuration of Scale we can provision cluster, DB and start working with it. We can take care of scaling using </a:t>
            </a:r>
            <a:r>
              <a:rPr lang="en-US" dirty="0" err="1">
                <a:cs typeface="Calibri"/>
              </a:rPr>
              <a:t>autoscale</a:t>
            </a:r>
            <a:r>
              <a:rPr lang="en-US" dirty="0">
                <a:cs typeface="Calibri"/>
              </a:rPr>
              <a:t> or you can use manual scale.</a:t>
            </a:r>
          </a:p>
          <a:p>
            <a:pPr marL="171450" indent="-171450">
              <a:buFont typeface="Arial" panose="020B0604020202020204" pitchFamily="34" charset="0"/>
              <a:buChar char="•"/>
            </a:pPr>
            <a:r>
              <a:rPr lang="en-US" dirty="0">
                <a:cs typeface="Calibri"/>
              </a:rPr>
              <a:t>Optimized – any data that is timestamped can fit right into ADX. It is optimized for timeseries data. All columns are compressed and indexed.</a:t>
            </a:r>
          </a:p>
          <a:p>
            <a:pPr marL="171450" indent="-171450">
              <a:buFont typeface="Arial" panose="020B0604020202020204" pitchFamily="34" charset="0"/>
              <a:buChar char="•"/>
            </a:pPr>
            <a:r>
              <a:rPr lang="en-US" dirty="0">
                <a:cs typeface="Calibri"/>
              </a:rPr>
              <a:t>Interactive , ad hoc queries – ADX has native Kusto Query Language for gaining data insights. Has some similarity to SQL in terms of operators/joins </a:t>
            </a:r>
            <a:r>
              <a:rPr lang="en-US" dirty="0" err="1">
                <a:cs typeface="Calibri"/>
              </a:rPr>
              <a:t>etc</a:t>
            </a:r>
            <a:r>
              <a:rPr lang="en-US" dirty="0">
                <a:cs typeface="Calibri"/>
              </a:rPr>
              <a:t> Use KQL to – finding patterns, trends, forecasting, anomalies etc. Create near </a:t>
            </a:r>
            <a:r>
              <a:rPr lang="en-US" dirty="0" err="1">
                <a:cs typeface="Calibri"/>
              </a:rPr>
              <a:t>realtime</a:t>
            </a:r>
            <a:r>
              <a:rPr lang="en-US" dirty="0">
                <a:cs typeface="Calibri"/>
              </a:rPr>
              <a:t> dashboards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343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33333"/>
                </a:solidFill>
                <a:effectLst/>
                <a:latin typeface="SegoeUI"/>
              </a:rPr>
              <a:t>Visualize the feedback</a:t>
            </a:r>
            <a:r>
              <a:rPr lang="en-US" b="0" i="0" dirty="0">
                <a:solidFill>
                  <a:srgbClr val="333333"/>
                </a:solidFill>
                <a:effectLst/>
                <a:latin typeface="SegoeUI"/>
              </a:rPr>
              <a:t>: It provides the race engineers a graphical representation of what drivers are talking about in their feedback. e.g., a driver might complain about understeering or oversteering, which might be related to the </a:t>
            </a:r>
            <a:r>
              <a:rPr lang="en-US" b="0" i="0" dirty="0" err="1">
                <a:solidFill>
                  <a:srgbClr val="333333"/>
                </a:solidFill>
                <a:effectLst/>
                <a:latin typeface="SegoeUI"/>
              </a:rPr>
              <a:t>tyre</a:t>
            </a:r>
            <a:r>
              <a:rPr lang="en-US" b="0" i="0" dirty="0">
                <a:solidFill>
                  <a:srgbClr val="333333"/>
                </a:solidFill>
                <a:effectLst/>
                <a:latin typeface="SegoeUI"/>
              </a:rPr>
              <a:t> wear observed by the race engineer.  </a:t>
            </a:r>
          </a:p>
          <a:p>
            <a:endParaRPr lang="en-CA"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33333"/>
                </a:solidFill>
                <a:effectLst/>
                <a:latin typeface="SegoeUI"/>
              </a:rPr>
              <a:t>Compare performance</a:t>
            </a:r>
            <a:r>
              <a:rPr lang="en-US" b="0" i="0" dirty="0">
                <a:solidFill>
                  <a:srgbClr val="333333"/>
                </a:solidFill>
                <a:effectLst/>
                <a:latin typeface="SegoeUI"/>
              </a:rPr>
              <a:t>: It allows drivers to compare their performances against each other to understand what they are doing better or worse than their peers.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333333"/>
              </a:solidFill>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333333"/>
                </a:solidFill>
                <a:effectLst/>
                <a:latin typeface="SegoeUI"/>
              </a:rPr>
              <a:t>Reliability check</a:t>
            </a:r>
            <a:r>
              <a:rPr lang="en-US" b="0" i="0" dirty="0">
                <a:solidFill>
                  <a:srgbClr val="333333"/>
                </a:solidFill>
                <a:effectLst/>
                <a:latin typeface="SegoeUI"/>
              </a:rPr>
              <a:t>: It helps teams monitor the car, check it is running smoothly, and take the most appropriate decisions based on the data collected. For example, if the team notices brake discs overheating, they can inspect the ducts at the next pit stop to check whether a piece of debris is stuck in it. If there is a sudden drop in water pressure, the engineers will tell the driver to shut down the engine to avoid damaging it beyond repairs.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333333"/>
              </a:solidFill>
              <a:effectLst/>
              <a:latin typeface="SegoeUI"/>
            </a:endParaRPr>
          </a:p>
          <a:p>
            <a:endParaRPr lang="en-CA" dirty="0"/>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79425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medallion architecture, a term coined by Databricks, is a data design pattern used to logically organize data. </a:t>
            </a:r>
            <a:r>
              <a:rPr lang="en-US" b="0" i="0" dirty="0">
                <a:solidFill>
                  <a:srgbClr val="E6E6E6"/>
                </a:solidFill>
                <a:effectLst/>
                <a:latin typeface="Segoe UI" panose="020B0502040204020203" pitchFamily="34" charset="0"/>
              </a:rPr>
              <a:t>It's the recommended design approach for Fabric Lakehouse. </a:t>
            </a:r>
          </a:p>
          <a:p>
            <a:endParaRPr lang="en-US" b="0" i="0" dirty="0">
              <a:solidFill>
                <a:srgbClr val="E6E6E6"/>
              </a:solidFill>
              <a:effectLst/>
              <a:latin typeface="Segoe UI" panose="020B0502040204020203" pitchFamily="34" charset="0"/>
            </a:endParaRPr>
          </a:p>
          <a:p>
            <a:pPr>
              <a:spcAft>
                <a:spcPts val="1200"/>
              </a:spcAft>
            </a:pPr>
            <a:r>
              <a:rPr lang="en-US" dirty="0"/>
              <a:t>A medallion architecture is a data design pattern used to logically organize data.</a:t>
            </a:r>
          </a:p>
          <a:p>
            <a:pPr>
              <a:spcAft>
                <a:spcPts val="1200"/>
              </a:spcAft>
            </a:pPr>
            <a:endParaRPr lang="en-US" dirty="0"/>
          </a:p>
          <a:p>
            <a:pPr>
              <a:spcAft>
                <a:spcPts val="1200"/>
              </a:spcAft>
            </a:pPr>
            <a:r>
              <a:rPr lang="en-US" dirty="0"/>
              <a:t>The goal is to incrementally improve the structure and quality of data as it flows through each layer of the architecture.</a:t>
            </a:r>
          </a:p>
          <a:p>
            <a:pPr>
              <a:spcAft>
                <a:spcPts val="1200"/>
              </a:spcAft>
            </a:pPr>
            <a:endParaRPr lang="en-US" dirty="0"/>
          </a:p>
          <a:p>
            <a:pPr>
              <a:spcAft>
                <a:spcPts val="1200"/>
              </a:spcAft>
            </a:pPr>
            <a:r>
              <a:rPr lang="en-US" dirty="0"/>
              <a:t>Unstructured and raw data are ingested using scalable pipelines to output the highest quality enriched data.</a:t>
            </a:r>
            <a:endParaRPr lang="en-CA" dirty="0"/>
          </a:p>
          <a:p>
            <a:endParaRPr lang="en-US" b="0" i="0" dirty="0">
              <a:solidFill>
                <a:srgbClr val="E6E6E6"/>
              </a:solidFill>
              <a:effectLst/>
              <a:latin typeface="Segoe UI" panose="020B0502040204020203" pitchFamily="34" charset="0"/>
            </a:endParaRPr>
          </a:p>
          <a:p>
            <a:endParaRPr lang="en-CA" dirty="0"/>
          </a:p>
          <a:p>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05215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CA" sz="900" dirty="0">
                <a:effectLst/>
                <a:latin typeface="Calibri" panose="020F0502020204030204" pitchFamily="34" charset="0"/>
              </a:rPr>
              <a:t>Medallion architecture consists of three distinct layers (or zones):</a:t>
            </a:r>
          </a:p>
          <a:p>
            <a:pPr marL="0" marR="0"/>
            <a:r>
              <a:rPr lang="en-CA" sz="900" dirty="0">
                <a:effectLst/>
                <a:latin typeface="Calibri" panose="020F0502020204030204" pitchFamily="34" charset="0"/>
              </a:rPr>
              <a:t> </a:t>
            </a:r>
          </a:p>
          <a:p>
            <a:pPr rtl="0" fontAlgn="ctr">
              <a:buFont typeface="Arial" panose="020B0604020202020204" pitchFamily="34" charset="0"/>
              <a:buChar char="•"/>
            </a:pPr>
            <a:r>
              <a:rPr lang="en-CA" sz="900" b="1" dirty="0">
                <a:effectLst/>
                <a:latin typeface="Calibri" panose="020F0502020204030204" pitchFamily="34" charset="0"/>
              </a:rPr>
              <a:t>Bronze</a:t>
            </a:r>
            <a:r>
              <a:rPr lang="en-CA" sz="900" dirty="0">
                <a:effectLst/>
                <a:latin typeface="Calibri" panose="020F0502020204030204" pitchFamily="34" charset="0"/>
              </a:rPr>
              <a:t>: Also known as the raw zone, this first layer stores source data in its original format. The data in this layer is typically append-only and immutable.</a:t>
            </a:r>
          </a:p>
          <a:p>
            <a:pPr marL="0" marR="0"/>
            <a:r>
              <a:rPr lang="en-CA" sz="900" dirty="0">
                <a:effectLst/>
                <a:latin typeface="Calibri" panose="020F0502020204030204" pitchFamily="34" charset="0"/>
              </a:rPr>
              <a:t> </a:t>
            </a:r>
          </a:p>
          <a:p>
            <a:pPr rtl="0" fontAlgn="ctr">
              <a:buFont typeface="Arial" panose="020B0604020202020204" pitchFamily="34" charset="0"/>
              <a:buChar char="•"/>
            </a:pPr>
            <a:r>
              <a:rPr lang="en-CA" sz="900" b="1" dirty="0">
                <a:effectLst/>
                <a:latin typeface="Calibri" panose="020F0502020204030204" pitchFamily="34" charset="0"/>
              </a:rPr>
              <a:t>Silver</a:t>
            </a:r>
            <a:r>
              <a:rPr lang="en-CA" sz="900" dirty="0">
                <a:effectLst/>
                <a:latin typeface="Calibri" panose="020F0502020204030204" pitchFamily="34" charset="0"/>
              </a:rPr>
              <a:t>: Also known as the enriched zone, this layer stores data sourced from the bronze layer. The raw data has been cleansed and standardized, and it's now structured as tables (rows and columns). It might also be integrated with other data to provide an enterprise view of all business entities, like customer, product, and others.</a:t>
            </a:r>
          </a:p>
          <a:p>
            <a:pPr marL="0" marR="0"/>
            <a:r>
              <a:rPr lang="en-CA" sz="900" dirty="0">
                <a:effectLst/>
                <a:latin typeface="Calibri" panose="020F0502020204030204" pitchFamily="34" charset="0"/>
              </a:rPr>
              <a:t> </a:t>
            </a:r>
          </a:p>
          <a:p>
            <a:pPr rtl="0" fontAlgn="ctr">
              <a:buFont typeface="Arial" panose="020B0604020202020204" pitchFamily="34" charset="0"/>
              <a:buChar char="•"/>
            </a:pPr>
            <a:r>
              <a:rPr lang="en-CA" sz="900" b="1" dirty="0">
                <a:effectLst/>
                <a:latin typeface="Calibri" panose="020F0502020204030204" pitchFamily="34" charset="0"/>
              </a:rPr>
              <a:t>Gold</a:t>
            </a:r>
            <a:r>
              <a:rPr lang="en-CA" sz="900" dirty="0">
                <a:effectLst/>
                <a:latin typeface="Calibri" panose="020F0502020204030204" pitchFamily="34" charset="0"/>
              </a:rPr>
              <a:t>: Also known as the curated zone, this final layer stores data sourced from the silver layer. The data is refined to meet specific downstream business and analytics requirements. Tables typically conform to star schema design, which supports the development of data models that are optimized for performance and usability.</a:t>
            </a:r>
          </a:p>
          <a:p>
            <a:endParaRPr lang="en-CA" dirty="0"/>
          </a:p>
          <a:p>
            <a:endParaRPr lang="en-CA" dirty="0"/>
          </a:p>
          <a:p>
            <a:r>
              <a:rPr lang="en-CA" dirty="0"/>
              <a:t>Image from </a:t>
            </a:r>
            <a:r>
              <a:rPr lang="en-US" dirty="0">
                <a:hlinkClick r:id="rId3"/>
              </a:rPr>
              <a:t>Exploring the Medallion Architecture in Microsoft Fabric | by Mariusz Kujawski | Medium</a:t>
            </a:r>
            <a:endParaRPr lang="en-CA" dirty="0"/>
          </a:p>
          <a:p>
            <a:endParaRPr lang="en-CA" dirty="0"/>
          </a:p>
          <a:p>
            <a:endParaRPr lang="en-CA" dirty="0"/>
          </a:p>
          <a:p>
            <a:r>
              <a:rPr lang="en-CA" dirty="0"/>
              <a:t>Other</a:t>
            </a:r>
          </a:p>
          <a:p>
            <a:endParaRPr lang="en-CA" dirty="0"/>
          </a:p>
          <a:p>
            <a:r>
              <a:rPr lang="en-US" b="0" i="0" dirty="0">
                <a:solidFill>
                  <a:srgbClr val="191919"/>
                </a:solidFill>
                <a:effectLst/>
                <a:latin typeface="Segoe UI" panose="020B0502040204020203" pitchFamily="34" charset="0"/>
              </a:rPr>
              <a:t>The </a:t>
            </a:r>
            <a:r>
              <a:rPr lang="en-US" b="0" i="0" u="sng" dirty="0">
                <a:solidFill>
                  <a:srgbClr val="222043"/>
                </a:solidFill>
                <a:effectLst/>
                <a:latin typeface="Segoe UI" panose="020B0502040204020203" pitchFamily="34" charset="0"/>
                <a:hlinkClick r:id="rId4"/>
              </a:rPr>
              <a:t>Medallion architecture</a:t>
            </a:r>
            <a:r>
              <a:rPr lang="en-US" b="0" i="0" dirty="0">
                <a:solidFill>
                  <a:srgbClr val="191919"/>
                </a:solidFill>
                <a:effectLst/>
                <a:latin typeface="Segoe UI" panose="020B0502040204020203" pitchFamily="34" charset="0"/>
              </a:rPr>
              <a:t> defines three layers (bronze, silver, gold) where data can land and progress to serve different needs. The bronze (or raw) layer is typically used for initial ingestion of the data; data cleansing, validation, and transformation occurs in the silver layer – and additional modeling/aggregation takes place in a gold layer.</a:t>
            </a:r>
            <a:endParaRPr lang="en-CA"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5/11/2025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769181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1.e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1.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 name="Picture 1" descr="A blue and white logo with a world map&#10;&#10;AI-generated content may be incorrect.">
            <a:extLst>
              <a:ext uri="{FF2B5EF4-FFF2-40B4-BE49-F238E27FC236}">
                <a16:creationId xmlns:a16="http://schemas.microsoft.com/office/drawing/2014/main" id="{FC92B30E-02E7-33A7-BA09-D79BE47D897D}"/>
              </a:ext>
            </a:extLst>
          </p:cNvPr>
          <p:cNvPicPr>
            <a:picLocks noChangeAspect="1"/>
          </p:cNvPicPr>
          <p:nvPr userDrawn="1"/>
        </p:nvPicPr>
        <p:blipFill>
          <a:blip r:embed="rId3"/>
          <a:stretch>
            <a:fillRect/>
          </a:stretch>
        </p:blipFill>
        <p:spPr>
          <a:xfrm>
            <a:off x="2454425" y="647572"/>
            <a:ext cx="7527622" cy="5803486"/>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600059" y="2188664"/>
            <a:ext cx="5294521" cy="565027"/>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600058" y="2867412"/>
            <a:ext cx="5618175" cy="1889700"/>
          </a:xfrm>
        </p:spPr>
        <p:txBody>
          <a:bodyPr anchor="t"/>
          <a:lstStyle>
            <a:lvl1pPr marL="0" indent="0" algn="l" defTabSz="116575">
              <a:spcBef>
                <a:spcPts val="1836"/>
              </a:spcBef>
              <a:spcAft>
                <a:spcPts val="1224"/>
              </a:spcAft>
              <a:buNone/>
              <a:defRPr sz="2448">
                <a:solidFill>
                  <a:schemeClr val="accent2"/>
                </a:solidFill>
                <a:latin typeface="+mj-lt"/>
              </a:defRPr>
            </a:lvl1pPr>
            <a:lvl2pPr marL="0" indent="0" algn="l" defTabSz="116575">
              <a:spcAft>
                <a:spcPts val="612"/>
              </a:spcAft>
              <a:buClr>
                <a:schemeClr val="accent1"/>
              </a:buClr>
              <a:buFont typeface="Arial" panose="020B0604020202020204" pitchFamily="34" charset="0"/>
              <a:buNone/>
              <a:defRPr sz="1632"/>
            </a:lvl2pPr>
            <a:lvl3pPr marL="0" indent="0" algn="l" defTabSz="116575">
              <a:spcAft>
                <a:spcPts val="612"/>
              </a:spcAft>
              <a:buClr>
                <a:schemeClr val="accent1"/>
              </a:buClr>
              <a:buFont typeface="Arial" panose="020B0604020202020204" pitchFamily="34" charset="0"/>
              <a:buNone/>
              <a:defRPr sz="1836" b="1"/>
            </a:lvl3pPr>
            <a:lvl4pPr marL="0" indent="0" algn="l" defTabSz="116575">
              <a:spcAft>
                <a:spcPts val="0"/>
              </a:spcAft>
              <a:buClr>
                <a:schemeClr val="accent1"/>
              </a:buClr>
              <a:buFont typeface="Arial" panose="020B0604020202020204" pitchFamily="34" charset="0"/>
              <a:buNone/>
              <a:defRPr sz="1632" b="1"/>
            </a:lvl4pPr>
            <a:lvl5pPr marL="0" indent="0" algn="l" defTabSz="116575">
              <a:spcBef>
                <a:spcPts val="0"/>
              </a:spcBef>
              <a:spcAft>
                <a:spcPts val="612"/>
              </a:spcAft>
              <a:buClr>
                <a:schemeClr val="accent1"/>
              </a:buClr>
              <a:buFont typeface="Arial" panose="020B0604020202020204" pitchFamily="34" charset="0"/>
              <a:buNone/>
              <a:defRPr sz="142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715187" y="787363"/>
            <a:ext cx="0" cy="5191726"/>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24344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780200" y="4146031"/>
            <a:ext cx="2704933" cy="1522432"/>
          </a:xfrm>
        </p:spPr>
        <p:txBody>
          <a:bodyPr/>
          <a:lstStyle>
            <a:lvl1pPr marL="0" indent="0" algn="ctr" defTabSz="116575">
              <a:spcBef>
                <a:spcPts val="1836"/>
              </a:spcBef>
              <a:buNone/>
              <a:defRPr sz="2040">
                <a:solidFill>
                  <a:schemeClr val="accent1"/>
                </a:solidFill>
                <a:latin typeface="+mj-lt"/>
              </a:defRPr>
            </a:lvl1pPr>
            <a:lvl2pPr marL="0" indent="0" algn="ctr" defTabSz="116575">
              <a:spcBef>
                <a:spcPts val="612"/>
              </a:spcBef>
              <a:spcAft>
                <a:spcPts val="0"/>
              </a:spcAft>
              <a:buNone/>
              <a:defRPr sz="1428" b="1"/>
            </a:lvl2pPr>
            <a:lvl3pPr marL="0" indent="0" algn="ctr" defTabSz="116575">
              <a:spcBef>
                <a:spcPts val="0"/>
              </a:spcBef>
              <a:spcAft>
                <a:spcPts val="0"/>
              </a:spcAft>
              <a:buFont typeface="Arial" panose="020B0604020202020204" pitchFamily="34" charset="0"/>
              <a:buNone/>
              <a:defRPr sz="1428" i="0"/>
            </a:lvl3pPr>
            <a:lvl4pPr marL="0" indent="0" algn="ctr" defTabSz="116575">
              <a:spcBef>
                <a:spcPts val="0"/>
              </a:spcBef>
              <a:spcAft>
                <a:spcPts val="0"/>
              </a:spcAft>
              <a:buFont typeface="Arial" panose="020B0604020202020204" pitchFamily="34" charset="0"/>
              <a:buNone/>
              <a:defRPr sz="1224" b="0" i="1"/>
            </a:lvl4pPr>
            <a:lvl5pPr marL="0" indent="0" algn="ctr" defTabSz="116575">
              <a:spcBef>
                <a:spcPts val="0"/>
              </a:spcBef>
              <a:spcAft>
                <a:spcPts val="0"/>
              </a:spcAft>
              <a:buFont typeface="Arial" panose="020B0604020202020204" pitchFamily="34" charse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5058499" y="4146031"/>
            <a:ext cx="2365766" cy="1522432"/>
          </a:xfrm>
        </p:spPr>
        <p:txBody>
          <a:bodyPr/>
          <a:lstStyle>
            <a:lvl1pPr marL="0" indent="0" algn="ctr" defTabSz="116575">
              <a:spcBef>
                <a:spcPts val="1836"/>
              </a:spcBef>
              <a:buNone/>
              <a:defRPr sz="2040">
                <a:solidFill>
                  <a:schemeClr val="accent1"/>
                </a:solidFill>
                <a:latin typeface="+mj-lt"/>
              </a:defRPr>
            </a:lvl1pPr>
            <a:lvl2pPr marL="0" indent="0" algn="ctr" defTabSz="116575">
              <a:spcBef>
                <a:spcPts val="612"/>
              </a:spcBef>
              <a:spcAft>
                <a:spcPts val="0"/>
              </a:spcAft>
              <a:buNone/>
              <a:defRPr sz="1428" b="1"/>
            </a:lvl2pPr>
            <a:lvl3pPr marL="0" indent="0" algn="ctr" defTabSz="116575">
              <a:spcBef>
                <a:spcPts val="0"/>
              </a:spcBef>
              <a:spcAft>
                <a:spcPts val="0"/>
              </a:spcAft>
              <a:buFont typeface="Arial" panose="020B0604020202020204" pitchFamily="34" charset="0"/>
              <a:buNone/>
              <a:defRPr sz="1428" i="0"/>
            </a:lvl3pPr>
            <a:lvl4pPr marL="0" indent="0" algn="ctr" defTabSz="116575">
              <a:spcBef>
                <a:spcPts val="0"/>
              </a:spcBef>
              <a:spcAft>
                <a:spcPts val="0"/>
              </a:spcAft>
              <a:buFont typeface="Arial" panose="020B0604020202020204" pitchFamily="34" charset="0"/>
              <a:buNone/>
              <a:defRPr sz="1224" b="0" i="1"/>
            </a:lvl4pPr>
            <a:lvl5pPr marL="0" indent="0" algn="ctr" defTabSz="116575">
              <a:spcBef>
                <a:spcPts val="0"/>
              </a:spcBef>
              <a:spcAft>
                <a:spcPts val="0"/>
              </a:spcAft>
              <a:buFont typeface="Arial" panose="020B0604020202020204" pitchFamily="34" charse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36799" y="4146031"/>
            <a:ext cx="2365766" cy="1522432"/>
          </a:xfrm>
        </p:spPr>
        <p:txBody>
          <a:bodyPr/>
          <a:lstStyle>
            <a:lvl1pPr marL="0" indent="0" algn="ctr" defTabSz="116575">
              <a:spcBef>
                <a:spcPts val="1836"/>
              </a:spcBef>
              <a:buNone/>
              <a:defRPr sz="2040">
                <a:solidFill>
                  <a:schemeClr val="accent1"/>
                </a:solidFill>
                <a:latin typeface="+mj-lt"/>
              </a:defRPr>
            </a:lvl1pPr>
            <a:lvl2pPr marL="0" indent="0" algn="ctr" defTabSz="116575">
              <a:spcBef>
                <a:spcPts val="612"/>
              </a:spcBef>
              <a:spcAft>
                <a:spcPts val="0"/>
              </a:spcAft>
              <a:buNone/>
              <a:defRPr sz="1428" b="1"/>
            </a:lvl2pPr>
            <a:lvl3pPr marL="0" indent="0" algn="ctr" defTabSz="116575">
              <a:spcBef>
                <a:spcPts val="0"/>
              </a:spcBef>
              <a:spcAft>
                <a:spcPts val="0"/>
              </a:spcAft>
              <a:buFont typeface="Arial" panose="020B0604020202020204" pitchFamily="34" charset="0"/>
              <a:buNone/>
              <a:defRPr sz="1428" i="0"/>
            </a:lvl3pPr>
            <a:lvl4pPr marL="0" indent="0" algn="ctr" defTabSz="116575">
              <a:spcBef>
                <a:spcPts val="0"/>
              </a:spcBef>
              <a:spcAft>
                <a:spcPts val="0"/>
              </a:spcAft>
              <a:buFont typeface="Arial" panose="020B0604020202020204" pitchFamily="34" charset="0"/>
              <a:buNone/>
              <a:defRPr sz="1224" b="0" i="1"/>
            </a:lvl4pPr>
            <a:lvl5pPr marL="0" indent="0" algn="ctr" defTabSz="116575">
              <a:spcBef>
                <a:spcPts val="0"/>
              </a:spcBef>
              <a:spcAft>
                <a:spcPts val="0"/>
              </a:spcAft>
              <a:buFont typeface="Arial" panose="020B0604020202020204" pitchFamily="34" charse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59436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2841982"/>
            <a:ext cx="5997490" cy="762786"/>
          </a:xfrm>
          <a:noFill/>
        </p:spPr>
        <p:txBody>
          <a:bodyPr wrap="square" lIns="0" tIns="0" rIns="0" bIns="0" anchor="b" anchorCtr="0">
            <a:spAutoFit/>
          </a:bodyPr>
          <a:lstStyle>
            <a:lvl1pPr algn="l" defTabSz="951304" rtl="0" eaLnBrk="1" latinLnBrk="0" hangingPunct="1">
              <a:lnSpc>
                <a:spcPct val="90000"/>
              </a:lnSpc>
              <a:spcBef>
                <a:spcPct val="0"/>
              </a:spcBef>
              <a:buNone/>
              <a:defRPr lang="en-US" sz="5507"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96951" y="3764072"/>
            <a:ext cx="5997487"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3108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527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45130" y="6559002"/>
            <a:ext cx="11553197" cy="98880"/>
            <a:chOff x="445128" y="6559056"/>
            <a:chExt cx="11553197" cy="98881"/>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45318" y="1125587"/>
            <a:ext cx="11563654" cy="313904"/>
          </a:xfrm>
        </p:spPr>
        <p:txBody>
          <a:bodyPr/>
          <a:lstStyle>
            <a:lvl1pPr algn="ctr">
              <a:defRPr sz="204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12701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636871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34976" y="1294063"/>
            <a:ext cx="4946715" cy="1130181"/>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35601" y="2570743"/>
            <a:ext cx="4946201" cy="282513"/>
          </a:xfrm>
        </p:spPr>
        <p:txBody>
          <a:bodyPr/>
          <a:lstStyle>
            <a:lvl1pPr marL="0" indent="0">
              <a:buNone/>
              <a:defRPr sz="1836"/>
            </a:lvl1pPr>
          </a:lstStyle>
          <a:p>
            <a:pPr lvl="0"/>
            <a:r>
              <a:rPr lang="en-US"/>
              <a:t>Click to edit Master text styles</a:t>
            </a:r>
          </a:p>
        </p:txBody>
      </p:sp>
    </p:spTree>
    <p:extLst>
      <p:ext uri="{BB962C8B-B14F-4D97-AF65-F5344CB8AC3E}">
        <p14:creationId xmlns:p14="http://schemas.microsoft.com/office/powerpoint/2010/main" val="208965016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436475" cy="439479"/>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77408" y="1260588"/>
            <a:ext cx="3645812" cy="2084353"/>
          </a:xfrm>
        </p:spPr>
        <p:txBody>
          <a:bodyPr/>
          <a:lstStyle>
            <a:lvl1pPr>
              <a:defRPr>
                <a:solidFill>
                  <a:schemeClr val="tx1"/>
                </a:solidFill>
              </a:defRPr>
            </a:lvl1pPr>
            <a:lvl2pPr>
              <a:defRPr sz="204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849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0554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34374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43647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79365" cy="687668"/>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848" y="684187"/>
            <a:ext cx="12441323" cy="63103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090798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117228" y="1267390"/>
            <a:ext cx="8319247" cy="4674753"/>
          </a:xfrm>
          <a:prstGeom prst="rect">
            <a:avLst/>
          </a:prstGeom>
        </p:spPr>
      </p:pic>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61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873676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6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26867" y="418260"/>
            <a:ext cx="10726460" cy="690163"/>
          </a:xfrm>
        </p:spPr>
        <p:txBody>
          <a:bodyPr>
            <a:normAutofit/>
          </a:bodyPr>
          <a:lstStyle>
            <a:lvl1pPr>
              <a:defRPr sz="3672"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525741" y="6528224"/>
            <a:ext cx="5384994" cy="372394"/>
          </a:xfrm>
          <a:prstGeom prst="rect">
            <a:avLst/>
          </a:prstGeom>
        </p:spPr>
        <p:txBody>
          <a:bodyPr anchor="ctr"/>
          <a:lstStyle>
            <a:lvl1pPr algn="ctr">
              <a:defRPr sz="1020">
                <a:solidFill>
                  <a:schemeClr val="bg1"/>
                </a:solidFill>
              </a:defRPr>
            </a:lvl1pPr>
          </a:lstStyle>
          <a:p>
            <a:endParaRPr lang="en-US"/>
          </a:p>
        </p:txBody>
      </p:sp>
    </p:spTree>
    <p:extLst>
      <p:ext uri="{BB962C8B-B14F-4D97-AF65-F5344CB8AC3E}">
        <p14:creationId xmlns:p14="http://schemas.microsoft.com/office/powerpoint/2010/main" val="1625496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525741" y="6528224"/>
            <a:ext cx="5384994" cy="372394"/>
          </a:xfrm>
          <a:prstGeom prst="rect">
            <a:avLst/>
          </a:prstGeom>
        </p:spPr>
        <p:txBody>
          <a:bodyPr anchor="ctr"/>
          <a:lstStyle>
            <a:lvl1pPr algn="ctr">
              <a:defRPr sz="1020">
                <a:solidFill>
                  <a:schemeClr val="bg1">
                    <a:lumMod val="75000"/>
                  </a:schemeClr>
                </a:solidFill>
              </a:defRPr>
            </a:lvl1pPr>
          </a:lstStyle>
          <a:p>
            <a:endParaRPr lang="en-US"/>
          </a:p>
        </p:txBody>
      </p:sp>
    </p:spTree>
    <p:extLst>
      <p:ext uri="{BB962C8B-B14F-4D97-AF65-F5344CB8AC3E}">
        <p14:creationId xmlns:p14="http://schemas.microsoft.com/office/powerpoint/2010/main" val="17141622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45130" y="6559002"/>
            <a:ext cx="11553197" cy="98880"/>
            <a:chOff x="445128" y="6559056"/>
            <a:chExt cx="11553197" cy="98881"/>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6645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117229" y="1265311"/>
            <a:ext cx="8319245" cy="4678912"/>
          </a:xfrm>
          <a:prstGeom prst="rect">
            <a:avLst/>
          </a:prstGeom>
        </p:spPr>
      </p:pic>
    </p:spTree>
    <p:extLst>
      <p:ext uri="{BB962C8B-B14F-4D97-AF65-F5344CB8AC3E}">
        <p14:creationId xmlns:p14="http://schemas.microsoft.com/office/powerpoint/2010/main" val="92971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117229" y="1267390"/>
            <a:ext cx="8319245" cy="4674753"/>
          </a:xfrm>
          <a:prstGeom prst="rect">
            <a:avLst/>
          </a:prstGeom>
        </p:spPr>
      </p:pic>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52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0215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170153917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900262"/>
            <a:ext cx="11239464" cy="565027"/>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50052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1F00C70-D1C2-4F60-9462-06F59E6B1449}"/>
              </a:ext>
            </a:extLst>
          </p:cNvPr>
          <p:cNvSpPr>
            <a:spLocks noGrp="1"/>
          </p:cNvSpPr>
          <p:nvPr>
            <p:ph type="body" sz="quarter" idx="11"/>
          </p:nvPr>
        </p:nvSpPr>
        <p:spPr>
          <a:xfrm>
            <a:off x="595915" y="1515481"/>
            <a:ext cx="5557249" cy="2511229"/>
          </a:xfrm>
        </p:spPr>
        <p:txBody>
          <a:bodyPr/>
          <a:lstStyle>
            <a:lvl1pPr>
              <a:spcBef>
                <a:spcPts val="1224"/>
              </a:spcBef>
              <a:spcAft>
                <a:spcPts val="1224"/>
              </a:spcAft>
              <a:defRPr sz="2448">
                <a:latin typeface="+mj-lt"/>
              </a:defRPr>
            </a:lvl1pPr>
            <a:lvl2pPr>
              <a:spcBef>
                <a:spcPts val="612"/>
              </a:spcBef>
              <a:spcAft>
                <a:spcPts val="0"/>
              </a:spcAft>
              <a:defRPr sz="1632" b="1">
                <a:solidFill>
                  <a:schemeClr val="tx1"/>
                </a:solidFill>
              </a:defRPr>
            </a:lvl2pPr>
            <a:lvl3pPr>
              <a:spcBef>
                <a:spcPts val="0"/>
              </a:spcBef>
              <a:spcAft>
                <a:spcPts val="1224"/>
              </a:spcAft>
              <a:defRPr sz="1428"/>
            </a:lvl3pPr>
            <a:lvl4pPr>
              <a:spcBef>
                <a:spcPts val="0"/>
              </a:spcBef>
              <a:spcAft>
                <a:spcPts val="612"/>
              </a:spcAft>
              <a:defRPr sz="1632"/>
            </a:lvl4pPr>
            <a:lvl5pPr marL="171624" indent="-171624">
              <a:spcBef>
                <a:spcPts val="0"/>
              </a:spcBef>
              <a:spcAft>
                <a:spcPts val="612"/>
              </a:spcAft>
              <a:buFont typeface="Arial" panose="020B0604020202020204" pitchFamily="34" charset="0"/>
              <a:buChar char="•"/>
              <a:defRPr sz="1224"/>
            </a:lvl5pPr>
            <a:lvl6pPr marL="174862" indent="0">
              <a:spcBef>
                <a:spcPts val="0"/>
              </a:spcBef>
              <a:spcAft>
                <a:spcPts val="612"/>
              </a:spcAft>
              <a:buNone/>
              <a:defRPr sz="1428"/>
            </a:lvl6pPr>
            <a:lvl7pPr marL="0" indent="0">
              <a:buNone/>
              <a:defRPr sz="1836" b="1">
                <a:solidFill>
                  <a:schemeClr val="accent5"/>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a:t>
            </a:r>
          </a:p>
          <a:p>
            <a:pPr lvl="6"/>
            <a:r>
              <a:rPr lang="en-US"/>
              <a:t>Seventh</a:t>
            </a:r>
          </a:p>
        </p:txBody>
      </p:sp>
      <p:sp>
        <p:nvSpPr>
          <p:cNvPr id="7" name="Text Placeholder 5">
            <a:extLst>
              <a:ext uri="{FF2B5EF4-FFF2-40B4-BE49-F238E27FC236}">
                <a16:creationId xmlns:a16="http://schemas.microsoft.com/office/drawing/2014/main" id="{DF1BBE14-E2CF-4212-AD14-00EA60E7B312}"/>
              </a:ext>
            </a:extLst>
          </p:cNvPr>
          <p:cNvSpPr>
            <a:spLocks noGrp="1"/>
          </p:cNvSpPr>
          <p:nvPr>
            <p:ph type="body" sz="quarter" idx="12"/>
          </p:nvPr>
        </p:nvSpPr>
        <p:spPr>
          <a:xfrm>
            <a:off x="6283314" y="1515481"/>
            <a:ext cx="5630264" cy="2445309"/>
          </a:xfrm>
        </p:spPr>
        <p:txBody>
          <a:bodyPr/>
          <a:lstStyle>
            <a:lvl1pPr>
              <a:spcBef>
                <a:spcPts val="1224"/>
              </a:spcBef>
              <a:spcAft>
                <a:spcPts val="1224"/>
              </a:spcAft>
              <a:defRPr sz="2448">
                <a:latin typeface="+mj-lt"/>
              </a:defRPr>
            </a:lvl1pPr>
            <a:lvl2pPr>
              <a:spcBef>
                <a:spcPts val="612"/>
              </a:spcBef>
              <a:spcAft>
                <a:spcPts val="0"/>
              </a:spcAft>
              <a:defRPr sz="1632" b="1"/>
            </a:lvl2pPr>
            <a:lvl3pPr>
              <a:spcBef>
                <a:spcPts val="0"/>
              </a:spcBef>
              <a:spcAft>
                <a:spcPts val="1224"/>
              </a:spcAft>
              <a:defRPr sz="1428"/>
            </a:lvl3pPr>
            <a:lvl4pPr marL="234769" indent="0">
              <a:spcBef>
                <a:spcPts val="0"/>
              </a:spcBef>
              <a:spcAft>
                <a:spcPts val="1224"/>
              </a:spcAft>
              <a:defRPr sz="1632"/>
            </a:lvl4pPr>
            <a:lvl5pPr marL="171624" indent="-171624">
              <a:spcBef>
                <a:spcPts val="0"/>
              </a:spcBef>
              <a:spcAft>
                <a:spcPts val="612"/>
              </a:spcAft>
              <a:buFont typeface="Arial" panose="020B0604020202020204" pitchFamily="34" charset="0"/>
              <a:buChar char="•"/>
              <a:defRPr sz="1224"/>
            </a:lvl5pPr>
            <a:lvl6pPr marL="174862" indent="0">
              <a:spcAft>
                <a:spcPts val="612"/>
              </a:spcAft>
              <a:buNone/>
              <a:defRPr lang="en-US" sz="1428" kern="1200" dirty="0">
                <a:solidFill>
                  <a:schemeClr val="tx1"/>
                </a:solidFill>
                <a:latin typeface="+mn-lt"/>
                <a:ea typeface="+mn-ea"/>
                <a:cs typeface="+mn-cs"/>
              </a:defRPr>
            </a:lvl6pPr>
            <a:lvl7pPr marL="409631" indent="-174862">
              <a:spcBef>
                <a:spcPts val="0"/>
              </a:spcBef>
              <a:spcAft>
                <a:spcPts val="612"/>
              </a:spcAft>
              <a:buSzPct val="90000"/>
              <a:defRPr sz="1224"/>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p:txBody>
      </p:sp>
      <p:sp>
        <p:nvSpPr>
          <p:cNvPr id="4" name="Title 3">
            <a:extLst>
              <a:ext uri="{FF2B5EF4-FFF2-40B4-BE49-F238E27FC236}">
                <a16:creationId xmlns:a16="http://schemas.microsoft.com/office/drawing/2014/main" id="{23EA506F-599A-42BD-A61C-A3C30E5E9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7681346"/>
      </p:ext>
    </p:extLst>
  </p:cSld>
  <p:clrMapOvr>
    <a:masterClrMapping/>
  </p:clrMapOvr>
  <p:extLst>
    <p:ext uri="{DCECCB84-F9BA-43D5-87BE-67443E8EF086}">
      <p15:sldGuideLst xmlns:p15="http://schemas.microsoft.com/office/powerpoint/2012/main">
        <p15:guide id="1" orient="horz" pos="93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86221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8740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10814010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6624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lumMod val="75000"/>
                  </a:schemeClr>
                </a:solidFill>
              </a:defRPr>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2820883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lvl1pPr>
              <a:defRPr>
                <a:solidFill>
                  <a:schemeClr val="accent1">
                    <a:lumMod val="75000"/>
                  </a:schemeClr>
                </a:soli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8779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1857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900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94561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46098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lvl1pPr>
              <a:defRPr>
                <a:solidFill>
                  <a:schemeClr val="accent1">
                    <a:lumMod val="75000"/>
                  </a:schemeClr>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251159"/>
          </a:xfrm>
        </p:spPr>
        <p:txBody>
          <a:bodyPr anchor="t"/>
          <a:lstStyle>
            <a:lvl1pPr marL="0" indent="0">
              <a:spcBef>
                <a:spcPts val="0"/>
              </a:spcBef>
              <a:buNone/>
              <a:defRPr sz="1632">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44231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lumMod val="7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820325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230786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493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072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spTree>
    <p:extLst>
      <p:ext uri="{BB962C8B-B14F-4D97-AF65-F5344CB8AC3E}">
        <p14:creationId xmlns:p14="http://schemas.microsoft.com/office/powerpoint/2010/main" val="3788370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456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813172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782097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dirty="0"/>
              <a:t>Click to edit text</a:t>
            </a:r>
          </a:p>
        </p:txBody>
      </p:sp>
    </p:spTree>
    <p:extLst>
      <p:ext uri="{BB962C8B-B14F-4D97-AF65-F5344CB8AC3E}">
        <p14:creationId xmlns:p14="http://schemas.microsoft.com/office/powerpoint/2010/main" val="7874013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02570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dirty="0"/>
              <a:t>Click to edit text</a:t>
            </a:r>
          </a:p>
        </p:txBody>
      </p:sp>
    </p:spTree>
    <p:extLst>
      <p:ext uri="{BB962C8B-B14F-4D97-AF65-F5344CB8AC3E}">
        <p14:creationId xmlns:p14="http://schemas.microsoft.com/office/powerpoint/2010/main" val="2800699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308464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25365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8494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79682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22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485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82431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11-05-2025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630692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3" name="Picture 2" descr="A blue and white logo with a world map in the middle&#10;&#10;AI-generated content may be incorrect.">
            <a:extLst>
              <a:ext uri="{FF2B5EF4-FFF2-40B4-BE49-F238E27FC236}">
                <a16:creationId xmlns:a16="http://schemas.microsoft.com/office/drawing/2014/main" id="{654F054E-44EC-F771-CDB3-78BAD76F2219}"/>
              </a:ext>
            </a:extLst>
          </p:cNvPr>
          <p:cNvPicPr>
            <a:picLocks noChangeAspect="1"/>
          </p:cNvPicPr>
          <p:nvPr userDrawn="1"/>
        </p:nvPicPr>
        <p:blipFill>
          <a:blip r:embed="rId3"/>
          <a:stretch>
            <a:fillRect/>
          </a:stretch>
        </p:blipFill>
        <p:spPr>
          <a:xfrm>
            <a:off x="520826" y="6323361"/>
            <a:ext cx="762002" cy="588265"/>
          </a:xfrm>
          <a:prstGeom prst="rect">
            <a:avLst/>
          </a:prstGeom>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1" name="TextBox 10">
            <a:extLst>
              <a:ext uri="{FF2B5EF4-FFF2-40B4-BE49-F238E27FC236}">
                <a16:creationId xmlns:a16="http://schemas.microsoft.com/office/drawing/2014/main" id="{6C5DD0FA-E425-442B-859A-6468D6C9459C}"/>
              </a:ext>
            </a:extLst>
          </p:cNvPr>
          <p:cNvSpPr txBox="1"/>
          <p:nvPr userDrawn="1"/>
        </p:nvSpPr>
        <p:spPr>
          <a:xfrm>
            <a:off x="9723437" y="207081"/>
            <a:ext cx="1901611"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2" name="Picture 1" descr="A blue and white logo with a world map in the middle&#10;&#10;AI-generated content may be incorrect.">
            <a:extLst>
              <a:ext uri="{FF2B5EF4-FFF2-40B4-BE49-F238E27FC236}">
                <a16:creationId xmlns:a16="http://schemas.microsoft.com/office/drawing/2014/main" id="{1F450FF3-9AF5-FEEA-C213-ED40F8BE692C}"/>
              </a:ext>
            </a:extLst>
          </p:cNvPr>
          <p:cNvPicPr>
            <a:picLocks noChangeAspect="1"/>
          </p:cNvPicPr>
          <p:nvPr userDrawn="1"/>
        </p:nvPicPr>
        <p:blipFill>
          <a:blip r:embed="rId3"/>
          <a:stretch>
            <a:fillRect/>
          </a:stretch>
        </p:blipFill>
        <p:spPr>
          <a:xfrm>
            <a:off x="520826" y="6323361"/>
            <a:ext cx="762002" cy="58826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n-lt"/>
              </a:defRPr>
            </a:lvl1pPr>
          </a:lstStyle>
          <a:p>
            <a:r>
              <a:rPr lang="en-US" sz="6000" dirty="0">
                <a:solidFill>
                  <a:schemeClr val="bg1"/>
                </a:solidFill>
              </a:rPr>
              <a:t>Demo</a:t>
            </a:r>
          </a:p>
        </p:txBody>
      </p:sp>
      <p:sp>
        <p:nvSpPr>
          <p:cNvPr id="11" name="TextBox 10">
            <a:extLst>
              <a:ext uri="{FF2B5EF4-FFF2-40B4-BE49-F238E27FC236}">
                <a16:creationId xmlns:a16="http://schemas.microsoft.com/office/drawing/2014/main" id="{F8D80C02-B57F-4D0E-932E-C1FF88E7AC70}"/>
              </a:ext>
            </a:extLst>
          </p:cNvPr>
          <p:cNvSpPr txBox="1"/>
          <p:nvPr userDrawn="1"/>
        </p:nvSpPr>
        <p:spPr>
          <a:xfrm>
            <a:off x="9723437" y="207081"/>
            <a:ext cx="1901611"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3" name="Picture 2" descr="A blue and white logo with a world map in the middle&#10;&#10;AI-generated content may be incorrect.">
            <a:extLst>
              <a:ext uri="{FF2B5EF4-FFF2-40B4-BE49-F238E27FC236}">
                <a16:creationId xmlns:a16="http://schemas.microsoft.com/office/drawing/2014/main" id="{570C5A46-17EB-0DA8-2677-6344595E0244}"/>
              </a:ext>
            </a:extLst>
          </p:cNvPr>
          <p:cNvPicPr>
            <a:picLocks noChangeAspect="1"/>
          </p:cNvPicPr>
          <p:nvPr userDrawn="1"/>
        </p:nvPicPr>
        <p:blipFill>
          <a:blip r:embed="rId3"/>
          <a:stretch>
            <a:fillRect/>
          </a:stretch>
        </p:blipFill>
        <p:spPr>
          <a:xfrm>
            <a:off x="520826" y="6323361"/>
            <a:ext cx="762002" cy="588265"/>
          </a:xfrm>
          <a:prstGeom prst="rect">
            <a:avLst/>
          </a:prstGeom>
        </p:spPr>
      </p:pic>
    </p:spTree>
    <p:extLst>
      <p:ext uri="{BB962C8B-B14F-4D97-AF65-F5344CB8AC3E}">
        <p14:creationId xmlns:p14="http://schemas.microsoft.com/office/powerpoint/2010/main" val="42309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sp>
        <p:nvSpPr>
          <p:cNvPr id="11" name="TextBox 10">
            <a:extLst>
              <a:ext uri="{FF2B5EF4-FFF2-40B4-BE49-F238E27FC236}">
                <a16:creationId xmlns:a16="http://schemas.microsoft.com/office/drawing/2014/main" id="{7282BAFB-B109-4A60-B9CE-411DB56345BA}"/>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3" name="Picture 2" descr="A blue and white logo with a world map in the middle&#10;&#10;AI-generated content may be incorrect.">
            <a:extLst>
              <a:ext uri="{FF2B5EF4-FFF2-40B4-BE49-F238E27FC236}">
                <a16:creationId xmlns:a16="http://schemas.microsoft.com/office/drawing/2014/main" id="{A9381141-529E-6ECC-67B1-C7BEAD8FD6CB}"/>
              </a:ext>
            </a:extLst>
          </p:cNvPr>
          <p:cNvPicPr>
            <a:picLocks noChangeAspect="1"/>
          </p:cNvPicPr>
          <p:nvPr userDrawn="1"/>
        </p:nvPicPr>
        <p:blipFill>
          <a:blip r:embed="rId3"/>
          <a:stretch>
            <a:fillRect/>
          </a:stretch>
        </p:blipFill>
        <p:spPr>
          <a:xfrm>
            <a:off x="520826" y="6323361"/>
            <a:ext cx="762002" cy="588265"/>
          </a:xfrm>
          <a:prstGeom prst="rect">
            <a:avLst/>
          </a:prstGeom>
        </p:spPr>
      </p:pic>
    </p:spTree>
    <p:extLst>
      <p:ext uri="{BB962C8B-B14F-4D97-AF65-F5344CB8AC3E}">
        <p14:creationId xmlns:p14="http://schemas.microsoft.com/office/powerpoint/2010/main" val="245538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bg>
      <p:bgPr>
        <a:solidFill>
          <a:srgbClr val="001344"/>
        </a:solidFill>
        <a:effectLst/>
      </p:bgPr>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350A32DE-FA8B-44C2-9362-2EA32D26F7C0}"/>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409237" y="61987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sp>
        <p:nvSpPr>
          <p:cNvPr id="7" name="TextBox 6">
            <a:extLst>
              <a:ext uri="{FF2B5EF4-FFF2-40B4-BE49-F238E27FC236}">
                <a16:creationId xmlns:a16="http://schemas.microsoft.com/office/drawing/2014/main" id="{85F89267-C2BA-4FB8-9CAB-25571FE51B13}"/>
              </a:ext>
            </a:extLst>
          </p:cNvPr>
          <p:cNvSpPr txBox="1"/>
          <p:nvPr userDrawn="1"/>
        </p:nvSpPr>
        <p:spPr>
          <a:xfrm>
            <a:off x="350837" y="647572"/>
            <a:ext cx="6787660" cy="461665"/>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2400" kern="1200" dirty="0">
                <a:solidFill>
                  <a:schemeClr val="bg1"/>
                </a:solidFill>
                <a:latin typeface="+mn-lt"/>
                <a:ea typeface="Segoe UI" pitchFamily="34" charset="0"/>
                <a:cs typeface="Segoe UI" pitchFamily="34" charset="0"/>
              </a:rPr>
              <a:t>May 10</a:t>
            </a:r>
            <a:r>
              <a:rPr lang="en-US" sz="2400" kern="1200" baseline="30000" dirty="0">
                <a:solidFill>
                  <a:schemeClr val="bg1"/>
                </a:solidFill>
                <a:latin typeface="+mn-lt"/>
                <a:ea typeface="Segoe UI" pitchFamily="34" charset="0"/>
                <a:cs typeface="Segoe UI" pitchFamily="34" charset="0"/>
              </a:rPr>
              <a:t>th</a:t>
            </a:r>
            <a:r>
              <a:rPr lang="en-US" sz="2400" kern="1200" dirty="0">
                <a:solidFill>
                  <a:schemeClr val="bg1"/>
                </a:solidFill>
                <a:latin typeface="+mn-lt"/>
                <a:ea typeface="Segoe UI" pitchFamily="34" charset="0"/>
                <a:cs typeface="Segoe UI" pitchFamily="34" charset="0"/>
              </a:rPr>
              <a:t>, 2025</a:t>
            </a:r>
          </a:p>
        </p:txBody>
      </p:sp>
      <p:pic>
        <p:nvPicPr>
          <p:cNvPr id="10" name="Picture 9" descr="A blue and white logo with a world map&#10;&#10;AI-generated content may be incorrect.">
            <a:extLst>
              <a:ext uri="{FF2B5EF4-FFF2-40B4-BE49-F238E27FC236}">
                <a16:creationId xmlns:a16="http://schemas.microsoft.com/office/drawing/2014/main" id="{2610F4E5-83EE-C57A-EBE1-B0BF2D131379}"/>
              </a:ext>
            </a:extLst>
          </p:cNvPr>
          <p:cNvPicPr>
            <a:picLocks noChangeAspect="1"/>
          </p:cNvPicPr>
          <p:nvPr userDrawn="1"/>
        </p:nvPicPr>
        <p:blipFill>
          <a:blip r:embed="rId4"/>
          <a:stretch>
            <a:fillRect/>
          </a:stretch>
        </p:blipFill>
        <p:spPr>
          <a:xfrm>
            <a:off x="2454425" y="647572"/>
            <a:ext cx="7527622" cy="5803486"/>
          </a:xfrm>
          <a:prstGeom prst="rect">
            <a:avLst/>
          </a:prstGeom>
        </p:spPr>
      </p:pic>
    </p:spTree>
    <p:extLst>
      <p:ext uri="{BB962C8B-B14F-4D97-AF65-F5344CB8AC3E}">
        <p14:creationId xmlns:p14="http://schemas.microsoft.com/office/powerpoint/2010/main" val="256163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3" name="Picture 2" descr="A blue and white logo with a world map in the middle&#10;&#10;AI-generated content may be incorrect.">
            <a:extLst>
              <a:ext uri="{FF2B5EF4-FFF2-40B4-BE49-F238E27FC236}">
                <a16:creationId xmlns:a16="http://schemas.microsoft.com/office/drawing/2014/main" id="{BFA6452F-E7FF-C0E6-E65C-8F0A4AB4439F}"/>
              </a:ext>
            </a:extLst>
          </p:cNvPr>
          <p:cNvPicPr>
            <a:picLocks noChangeAspect="1"/>
          </p:cNvPicPr>
          <p:nvPr userDrawn="1"/>
        </p:nvPicPr>
        <p:blipFill>
          <a:blip r:embed="rId3"/>
          <a:stretch>
            <a:fillRect/>
          </a:stretch>
        </p:blipFill>
        <p:spPr>
          <a:xfrm>
            <a:off x="427037" y="5783262"/>
            <a:ext cx="1354011" cy="1045296"/>
          </a:xfrm>
          <a:prstGeom prst="rect">
            <a:avLst/>
          </a:prstGeom>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4" name="Picture 3" descr="A blue and white logo with a world map in the middle&#10;&#10;AI-generated content may be incorrect.">
            <a:extLst>
              <a:ext uri="{FF2B5EF4-FFF2-40B4-BE49-F238E27FC236}">
                <a16:creationId xmlns:a16="http://schemas.microsoft.com/office/drawing/2014/main" id="{A5CA1737-AE91-AEE4-02C6-075843901819}"/>
              </a:ext>
            </a:extLst>
          </p:cNvPr>
          <p:cNvPicPr>
            <a:picLocks noChangeAspect="1"/>
          </p:cNvPicPr>
          <p:nvPr userDrawn="1"/>
        </p:nvPicPr>
        <p:blipFill>
          <a:blip r:embed="rId3"/>
          <a:stretch>
            <a:fillRect/>
          </a:stretch>
        </p:blipFill>
        <p:spPr>
          <a:xfrm>
            <a:off x="10790237" y="5554662"/>
            <a:ext cx="1354011" cy="1045296"/>
          </a:xfrm>
          <a:prstGeom prst="rect">
            <a:avLst/>
          </a:prstGeom>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4" name="Picture 3" descr="A blue and white logo with a world map in the middle&#10;&#10;AI-generated content may be incorrect.">
            <a:extLst>
              <a:ext uri="{FF2B5EF4-FFF2-40B4-BE49-F238E27FC236}">
                <a16:creationId xmlns:a16="http://schemas.microsoft.com/office/drawing/2014/main" id="{7C951C9A-DBF7-0C09-152A-896F9D6AFE90}"/>
              </a:ext>
            </a:extLst>
          </p:cNvPr>
          <p:cNvPicPr>
            <a:picLocks noChangeAspect="1"/>
          </p:cNvPicPr>
          <p:nvPr userDrawn="1"/>
        </p:nvPicPr>
        <p:blipFill>
          <a:blip r:embed="rId2"/>
          <a:stretch>
            <a:fillRect/>
          </a:stretch>
        </p:blipFill>
        <p:spPr>
          <a:xfrm>
            <a:off x="10790237" y="5554662"/>
            <a:ext cx="1354011" cy="1045296"/>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33699"/>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70743" y="773505"/>
            <a:ext cx="10998199" cy="1123557"/>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Sponsors</a:t>
            </a:r>
          </a:p>
        </p:txBody>
      </p:sp>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#GlobalAzure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sp>
        <p:nvSpPr>
          <p:cNvPr id="9" name="Text Placeholder 6">
            <a:extLst>
              <a:ext uri="{FF2B5EF4-FFF2-40B4-BE49-F238E27FC236}">
                <a16:creationId xmlns:a16="http://schemas.microsoft.com/office/drawing/2014/main" id="{E5ACA081-B012-988B-2960-F4B549943F3C}"/>
              </a:ext>
            </a:extLst>
          </p:cNvPr>
          <p:cNvSpPr txBox="1">
            <a:spLocks/>
          </p:cNvSpPr>
          <p:nvPr userDrawn="1"/>
        </p:nvSpPr>
        <p:spPr>
          <a:xfrm>
            <a:off x="6065837" y="2049462"/>
            <a:ext cx="6098731" cy="163252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rPr>
              <a:t>Microsoft is a proud sponsor of Global Azure Bootcamp in Toronto on May 10</a:t>
            </a:r>
            <a:r>
              <a:rPr kumimoji="0" lang="en-US" sz="1800" b="0" i="0" u="none" strike="noStrike" kern="1200" cap="none" spc="0" normalizeH="0" baseline="30000" noProof="0" dirty="0">
                <a:ln>
                  <a:noFill/>
                </a:ln>
                <a:solidFill>
                  <a:schemeClr val="tx1"/>
                </a:solidFill>
                <a:effectLst/>
                <a:uLnTx/>
                <a:uFillTx/>
                <a:latin typeface="Quicksand" pitchFamily="2" charset="0"/>
                <a:ea typeface="+mn-ea"/>
                <a:cs typeface="Segoe UI" panose="020B0502040204020203" pitchFamily="34" charset="0"/>
              </a:rPr>
              <a:t>th</a:t>
            </a:r>
            <a:r>
              <a:rPr kumimoji="0" lang="en-US" sz="18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rPr>
              <a:t>. We’re passionate about supporting the developer community and invite you to access valuable documentation and training resources by visiting docs.microsoft.com and the Microsoft Reactor.</a:t>
            </a:r>
            <a:endParaRPr kumimoji="0" lang="en-US" sz="40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endParaRPr>
          </a:p>
        </p:txBody>
      </p:sp>
      <p:sp>
        <p:nvSpPr>
          <p:cNvPr id="10" name="Text Placeholder 6">
            <a:extLst>
              <a:ext uri="{FF2B5EF4-FFF2-40B4-BE49-F238E27FC236}">
                <a16:creationId xmlns:a16="http://schemas.microsoft.com/office/drawing/2014/main" id="{C2A84EC3-35EB-938F-212B-F7EFC2A488E3}"/>
              </a:ext>
            </a:extLst>
          </p:cNvPr>
          <p:cNvSpPr txBox="1">
            <a:spLocks/>
          </p:cNvSpPr>
          <p:nvPr userDrawn="1"/>
        </p:nvSpPr>
        <p:spPr>
          <a:xfrm>
            <a:off x="520826" y="3640789"/>
            <a:ext cx="6812280" cy="21579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rPr>
              <a:t>We are a team of senior infrastructure specialists, software developers and data engineers who are experts in the Microsoft Azure Cloud. We partner with you to deliver innovative business solutions using Agile, DevOps and advanced Software Automation. Twenty years in business. Headquartered in Toronto. Work for customers across Canada and the US. Work across multiple industries and sectors. </a:t>
            </a:r>
            <a:endParaRPr kumimoji="0" lang="en-US" sz="3600" b="0" i="0" u="none" strike="noStrike" kern="1200" cap="none" spc="0" normalizeH="0" baseline="0" noProof="0" dirty="0">
              <a:ln>
                <a:noFill/>
              </a:ln>
              <a:solidFill>
                <a:schemeClr val="tx1"/>
              </a:solidFill>
              <a:effectLst/>
              <a:uLnTx/>
              <a:uFillTx/>
              <a:latin typeface="Quicksand" pitchFamily="2" charset="0"/>
              <a:ea typeface="+mn-ea"/>
              <a:cs typeface="Segoe UI" panose="020B0502040204020203" pitchFamily="34" charset="0"/>
            </a:endParaRPr>
          </a:p>
        </p:txBody>
      </p:sp>
      <p:pic>
        <p:nvPicPr>
          <p:cNvPr id="11" name="Picture 10">
            <a:extLst>
              <a:ext uri="{FF2B5EF4-FFF2-40B4-BE49-F238E27FC236}">
                <a16:creationId xmlns:a16="http://schemas.microsoft.com/office/drawing/2014/main" id="{38CD01B9-61A2-138B-D481-6EC671E75788}"/>
              </a:ext>
            </a:extLst>
          </p:cNvPr>
          <p:cNvPicPr>
            <a:picLocks noChangeAspect="1"/>
          </p:cNvPicPr>
          <p:nvPr userDrawn="1"/>
        </p:nvPicPr>
        <p:blipFill>
          <a:blip r:embed="rId4"/>
          <a:stretch>
            <a:fillRect/>
          </a:stretch>
        </p:blipFill>
        <p:spPr>
          <a:xfrm>
            <a:off x="570742" y="2073576"/>
            <a:ext cx="5378319" cy="1330670"/>
          </a:xfrm>
          <a:prstGeom prst="rect">
            <a:avLst/>
          </a:prstGeom>
        </p:spPr>
      </p:pic>
      <p:pic>
        <p:nvPicPr>
          <p:cNvPr id="15" name="Picture 14" descr="A logo with a triangle and white text">
            <a:extLst>
              <a:ext uri="{FF2B5EF4-FFF2-40B4-BE49-F238E27FC236}">
                <a16:creationId xmlns:a16="http://schemas.microsoft.com/office/drawing/2014/main" id="{64F9D907-6EE2-8209-40CD-296BB15840E6}"/>
              </a:ext>
            </a:extLst>
          </p:cNvPr>
          <p:cNvPicPr>
            <a:picLocks noChangeAspect="1"/>
          </p:cNvPicPr>
          <p:nvPr userDrawn="1"/>
        </p:nvPicPr>
        <p:blipFill>
          <a:blip r:embed="rId5"/>
          <a:stretch>
            <a:fillRect/>
          </a:stretch>
        </p:blipFill>
        <p:spPr>
          <a:xfrm>
            <a:off x="7659143" y="3834384"/>
            <a:ext cx="2987046" cy="1557531"/>
          </a:xfrm>
          <a:prstGeom prst="rect">
            <a:avLst/>
          </a:prstGeom>
        </p:spPr>
      </p:pic>
      <p:pic>
        <p:nvPicPr>
          <p:cNvPr id="5" name="Picture 4" descr="A blue and white logo with a world map in the middle&#10;&#10;AI-generated content may be incorrect.">
            <a:extLst>
              <a:ext uri="{FF2B5EF4-FFF2-40B4-BE49-F238E27FC236}">
                <a16:creationId xmlns:a16="http://schemas.microsoft.com/office/drawing/2014/main" id="{79C90AE6-D953-D31E-4DD1-9B30521DA3FB}"/>
              </a:ext>
            </a:extLst>
          </p:cNvPr>
          <p:cNvPicPr>
            <a:picLocks noChangeAspect="1"/>
          </p:cNvPicPr>
          <p:nvPr userDrawn="1"/>
        </p:nvPicPr>
        <p:blipFill>
          <a:blip r:embed="rId6"/>
          <a:stretch>
            <a:fillRect/>
          </a:stretch>
        </p:blipFill>
        <p:spPr>
          <a:xfrm>
            <a:off x="520826" y="6323361"/>
            <a:ext cx="762002" cy="588265"/>
          </a:xfrm>
          <a:prstGeom prst="rect">
            <a:avLst/>
          </a:prstGeom>
        </p:spPr>
      </p:pic>
    </p:spTree>
    <p:extLst>
      <p:ext uri="{BB962C8B-B14F-4D97-AF65-F5344CB8AC3E}">
        <p14:creationId xmlns:p14="http://schemas.microsoft.com/office/powerpoint/2010/main" val="1173274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5" name="Picture 4" descr="A blue and white logo with a world map&#10;&#10;AI-generated content may be incorrect.">
            <a:extLst>
              <a:ext uri="{FF2B5EF4-FFF2-40B4-BE49-F238E27FC236}">
                <a16:creationId xmlns:a16="http://schemas.microsoft.com/office/drawing/2014/main" id="{836FA0C7-A5D6-A98D-F1A5-78ED9CCDC007}"/>
              </a:ext>
            </a:extLst>
          </p:cNvPr>
          <p:cNvPicPr>
            <a:picLocks noChangeAspect="1"/>
          </p:cNvPicPr>
          <p:nvPr userDrawn="1"/>
        </p:nvPicPr>
        <p:blipFill>
          <a:blip r:embed="rId2"/>
          <a:stretch>
            <a:fillRect/>
          </a:stretch>
        </p:blipFill>
        <p:spPr>
          <a:xfrm>
            <a:off x="2589212" y="699433"/>
            <a:ext cx="7258050" cy="5595657"/>
          </a:xfrm>
          <a:prstGeom prst="rect">
            <a:avLst/>
          </a:prstGeom>
        </p:spPr>
      </p:pic>
    </p:spTree>
    <p:extLst>
      <p:ext uri="{BB962C8B-B14F-4D97-AF65-F5344CB8AC3E}">
        <p14:creationId xmlns:p14="http://schemas.microsoft.com/office/powerpoint/2010/main" val="581383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2" name="Picture 1" descr="A blue and white logo with a world map in the middle&#10;&#10;AI-generated content may be incorrect.">
            <a:extLst>
              <a:ext uri="{FF2B5EF4-FFF2-40B4-BE49-F238E27FC236}">
                <a16:creationId xmlns:a16="http://schemas.microsoft.com/office/drawing/2014/main" id="{B7225757-63A4-301E-0CE5-6AD02B6B57F6}"/>
              </a:ext>
            </a:extLst>
          </p:cNvPr>
          <p:cNvPicPr>
            <a:picLocks noChangeAspect="1"/>
          </p:cNvPicPr>
          <p:nvPr userDrawn="1"/>
        </p:nvPicPr>
        <p:blipFill>
          <a:blip r:embed="rId2"/>
          <a:stretch>
            <a:fillRect/>
          </a:stretch>
        </p:blipFill>
        <p:spPr>
          <a:xfrm>
            <a:off x="10790237" y="5554662"/>
            <a:ext cx="1354011" cy="1045296"/>
          </a:xfrm>
          <a:prstGeom prst="rect">
            <a:avLst/>
          </a:prstGeom>
        </p:spPr>
      </p:pic>
    </p:spTree>
    <p:extLst>
      <p:ext uri="{BB962C8B-B14F-4D97-AF65-F5344CB8AC3E}">
        <p14:creationId xmlns:p14="http://schemas.microsoft.com/office/powerpoint/2010/main" val="1459763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2" name="Picture 1" descr="A blue and white logo with a world map in the middle&#10;&#10;AI-generated content may be incorrect.">
            <a:extLst>
              <a:ext uri="{FF2B5EF4-FFF2-40B4-BE49-F238E27FC236}">
                <a16:creationId xmlns:a16="http://schemas.microsoft.com/office/drawing/2014/main" id="{E58385A7-92BF-0285-B579-CB3B23313AF4}"/>
              </a:ext>
            </a:extLst>
          </p:cNvPr>
          <p:cNvPicPr>
            <a:picLocks noChangeAspect="1"/>
          </p:cNvPicPr>
          <p:nvPr userDrawn="1"/>
        </p:nvPicPr>
        <p:blipFill>
          <a:blip r:embed="rId3"/>
          <a:stretch>
            <a:fillRect/>
          </a:stretch>
        </p:blipFill>
        <p:spPr>
          <a:xfrm>
            <a:off x="10790237" y="5554662"/>
            <a:ext cx="1354011" cy="1045296"/>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#GlobalAzure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1845505"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a:t>
            </a:r>
          </a:p>
        </p:txBody>
      </p:sp>
      <p:pic>
        <p:nvPicPr>
          <p:cNvPr id="3" name="Picture 2" descr="A blue and white logo with a world map in the middle&#10;&#10;AI-generated content may be incorrect.">
            <a:extLst>
              <a:ext uri="{FF2B5EF4-FFF2-40B4-BE49-F238E27FC236}">
                <a16:creationId xmlns:a16="http://schemas.microsoft.com/office/drawing/2014/main" id="{F50DA215-6FC7-4418-F15A-2037400EDA5C}"/>
              </a:ext>
            </a:extLst>
          </p:cNvPr>
          <p:cNvPicPr>
            <a:picLocks noChangeAspect="1"/>
          </p:cNvPicPr>
          <p:nvPr userDrawn="1"/>
        </p:nvPicPr>
        <p:blipFill>
          <a:blip r:embed="rId4"/>
          <a:stretch>
            <a:fillRect/>
          </a:stretch>
        </p:blipFill>
        <p:spPr>
          <a:xfrm>
            <a:off x="520826" y="6323361"/>
            <a:ext cx="762002" cy="588265"/>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9" name="Picture 8" descr="A picture containing light, night&#10;&#10;Description automatically generated">
            <a:extLst>
              <a:ext uri="{FF2B5EF4-FFF2-40B4-BE49-F238E27FC236}">
                <a16:creationId xmlns:a16="http://schemas.microsoft.com/office/drawing/2014/main" id="{1493354E-841D-4EEB-B957-978CA312102C}"/>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20" name="Title 1"/>
          <p:cNvSpPr>
            <a:spLocks noGrp="1"/>
          </p:cNvSpPr>
          <p:nvPr>
            <p:ph type="title" hasCustomPrompt="1"/>
          </p:nvPr>
        </p:nvSpPr>
        <p:spPr>
          <a:xfrm>
            <a:off x="554038" y="2125678"/>
            <a:ext cx="110743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21" name="Text Placeholder 4"/>
          <p:cNvSpPr>
            <a:spLocks noGrp="1"/>
          </p:cNvSpPr>
          <p:nvPr>
            <p:ph type="body" sz="quarter" idx="12" hasCustomPrompt="1"/>
          </p:nvPr>
        </p:nvSpPr>
        <p:spPr>
          <a:xfrm>
            <a:off x="554037" y="3955786"/>
            <a:ext cx="11074399"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10" name="Rectangle 9"/>
          <p:cNvSpPr/>
          <p:nvPr userDrawn="1"/>
        </p:nvSpPr>
        <p:spPr bwMode="auto">
          <a:xfrm>
            <a:off x="1" y="487"/>
            <a:ext cx="12436474" cy="664537"/>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r>
              <a:rPr lang="en-US" sz="2000" kern="1200" dirty="0">
                <a:solidFill>
                  <a:schemeClr val="bg1"/>
                </a:solidFill>
                <a:latin typeface="+mn-lt"/>
                <a:ea typeface="Segoe UI" pitchFamily="34" charset="0"/>
                <a:cs typeface="Segoe UI" pitchFamily="34" charset="0"/>
              </a:rPr>
              <a:t>#</a:t>
            </a:r>
            <a:r>
              <a:rPr lang="en-US" sz="2000" kern="1200" dirty="0" err="1">
                <a:solidFill>
                  <a:schemeClr val="bg1"/>
                </a:solidFill>
                <a:latin typeface="+mn-lt"/>
                <a:ea typeface="Segoe UI" pitchFamily="34" charset="0"/>
                <a:cs typeface="Segoe UI" pitchFamily="34" charset="0"/>
              </a:rPr>
              <a:t>GlobalAzure</a:t>
            </a:r>
            <a:endParaRPr lang="en-US" sz="2000" kern="1200" dirty="0">
              <a:solidFill>
                <a:schemeClr val="bg1"/>
              </a:solidFill>
              <a:latin typeface="+mn-lt"/>
              <a:ea typeface="Segoe UI" pitchFamily="34" charset="0"/>
              <a:cs typeface="Segoe UI" pitchFamily="34" charset="0"/>
            </a:endParaRPr>
          </a:p>
        </p:txBody>
      </p:sp>
      <p:sp>
        <p:nvSpPr>
          <p:cNvPr id="12" name="TextBox 11">
            <a:extLst>
              <a:ext uri="{FF2B5EF4-FFF2-40B4-BE49-F238E27FC236}">
                <a16:creationId xmlns:a16="http://schemas.microsoft.com/office/drawing/2014/main" id="{9426B6C6-BF79-4803-850F-9B763038DD30}"/>
              </a:ext>
            </a:extLst>
          </p:cNvPr>
          <p:cNvSpPr txBox="1"/>
          <p:nvPr userDrawn="1"/>
        </p:nvSpPr>
        <p:spPr>
          <a:xfrm>
            <a:off x="9723437" y="6219589"/>
            <a:ext cx="1845505" cy="517065"/>
          </a:xfrm>
          <a:prstGeom prst="rect">
            <a:avLst/>
          </a:prstGeom>
          <a:solidFill>
            <a:srgbClr val="E3C038"/>
          </a:solid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s-ES" sz="1600" dirty="0">
                <a:solidFill>
                  <a:srgbClr val="001344"/>
                </a:solidFill>
                <a:latin typeface="+mn-lt"/>
              </a:rPr>
              <a:t>#GlobalAzureTO</a:t>
            </a:r>
          </a:p>
        </p:txBody>
      </p:sp>
      <p:pic>
        <p:nvPicPr>
          <p:cNvPr id="3" name="Picture 2" descr="A blue and white logo with a world map in the middle&#10;&#10;AI-generated content may be incorrect.">
            <a:extLst>
              <a:ext uri="{FF2B5EF4-FFF2-40B4-BE49-F238E27FC236}">
                <a16:creationId xmlns:a16="http://schemas.microsoft.com/office/drawing/2014/main" id="{450B156E-4DD5-A626-F7E3-BF3BB8D7B21C}"/>
              </a:ext>
            </a:extLst>
          </p:cNvPr>
          <p:cNvPicPr>
            <a:picLocks noChangeAspect="1"/>
          </p:cNvPicPr>
          <p:nvPr userDrawn="1"/>
        </p:nvPicPr>
        <p:blipFill>
          <a:blip r:embed="rId4"/>
          <a:stretch>
            <a:fillRect/>
          </a:stretch>
        </p:blipFill>
        <p:spPr>
          <a:xfrm>
            <a:off x="520826" y="68262"/>
            <a:ext cx="762002" cy="588265"/>
          </a:xfrm>
          <a:prstGeom prst="rect">
            <a:avLst/>
          </a:prstGeom>
        </p:spPr>
      </p:pic>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2" name="Picture 1" descr="A blue and white logo with a world map in the middle&#10;&#10;AI-generated content may be incorrect.">
            <a:extLst>
              <a:ext uri="{FF2B5EF4-FFF2-40B4-BE49-F238E27FC236}">
                <a16:creationId xmlns:a16="http://schemas.microsoft.com/office/drawing/2014/main" id="{AC44BCFC-9D0A-6013-E08E-1BAE771454AE}"/>
              </a:ext>
            </a:extLst>
          </p:cNvPr>
          <p:cNvPicPr>
            <a:picLocks noChangeAspect="1"/>
          </p:cNvPicPr>
          <p:nvPr userDrawn="1"/>
        </p:nvPicPr>
        <p:blipFill>
          <a:blip r:embed="rId2"/>
          <a:stretch>
            <a:fillRect/>
          </a:stretch>
        </p:blipFill>
        <p:spPr>
          <a:xfrm>
            <a:off x="10790237" y="5554662"/>
            <a:ext cx="1354011" cy="1045296"/>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7645E-139B-2B6A-1B92-B1FCCFBBC6D8}"/>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2A7CC523-9847-7F25-75A0-190A4AC08C8C}"/>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7857C05-76E6-1803-53C1-2E1599048CD4}"/>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5" name="Footer Placeholder 4">
            <a:extLst>
              <a:ext uri="{FF2B5EF4-FFF2-40B4-BE49-F238E27FC236}">
                <a16:creationId xmlns:a16="http://schemas.microsoft.com/office/drawing/2014/main" id="{FF3E1263-74B2-3745-99D5-3050905BF8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E9B52-EA0B-BD97-F045-7E41DE218737}"/>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3777418413"/>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FAAFF-6BE6-9CF1-8069-B9D48D5DF2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54D5BE-DE11-32D1-38D6-D658863D8C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2F718-C211-6DE9-E22B-FB6A362AD9F9}"/>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5" name="Footer Placeholder 4">
            <a:extLst>
              <a:ext uri="{FF2B5EF4-FFF2-40B4-BE49-F238E27FC236}">
                <a16:creationId xmlns:a16="http://schemas.microsoft.com/office/drawing/2014/main" id="{E323A48A-680E-0F25-BF09-3E1F05713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292B2-3332-FD72-167C-61499C6C3DD2}"/>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4128941711"/>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483E-4CA7-A099-9FDC-D31CFB638A5A}"/>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181DFBB-9E05-F2A4-419A-7B2E5382AD75}"/>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E8133D-98B7-A4A5-8C5B-56EC14F856A5}"/>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5" name="Footer Placeholder 4">
            <a:extLst>
              <a:ext uri="{FF2B5EF4-FFF2-40B4-BE49-F238E27FC236}">
                <a16:creationId xmlns:a16="http://schemas.microsoft.com/office/drawing/2014/main" id="{9EEFBBD7-A579-74E7-DC0E-9F3A5E8F0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7BC8E1-324B-691B-05D9-D35E1FD4549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3514718385"/>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5956-94F4-EF01-20BB-CD9F0AB9DF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9763CA-38D5-D742-C4CB-109E97BE407B}"/>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1E807-B1C0-675A-0E39-36687CF97DED}"/>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DD883A-A299-5AA2-E8A4-C1857D604137}"/>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6" name="Footer Placeholder 5">
            <a:extLst>
              <a:ext uri="{FF2B5EF4-FFF2-40B4-BE49-F238E27FC236}">
                <a16:creationId xmlns:a16="http://schemas.microsoft.com/office/drawing/2014/main" id="{3BCA2C87-BF45-D820-7C81-AC2EC57A59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3FD1F-B276-C104-C89C-0007BE56CFC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669153005"/>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5069C-5592-E8A7-862F-F3A7A5FC4D3E}"/>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EADF4B-9E54-7CB9-28A6-AA70EC147CE4}"/>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D9923A23-A146-8DD1-3E99-7695F408B667}"/>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C47EDE-1379-0052-116B-4885A0345702}"/>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FE287FD2-8AA7-5EB5-3640-DAF50DA178E5}"/>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2D2784-CF64-309B-31F7-032885263E34}"/>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8" name="Footer Placeholder 7">
            <a:extLst>
              <a:ext uri="{FF2B5EF4-FFF2-40B4-BE49-F238E27FC236}">
                <a16:creationId xmlns:a16="http://schemas.microsoft.com/office/drawing/2014/main" id="{3E7AF95A-5608-FCE4-89F8-72492DA50C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CE8C67-AF44-5987-9E74-E669C8D7EC1F}"/>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855065058"/>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E1D1-3FC6-762B-7923-59EA8AFBB5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71CC1A-8005-6EFF-BE47-F550FA21EDA4}"/>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4" name="Footer Placeholder 3">
            <a:extLst>
              <a:ext uri="{FF2B5EF4-FFF2-40B4-BE49-F238E27FC236}">
                <a16:creationId xmlns:a16="http://schemas.microsoft.com/office/drawing/2014/main" id="{2CBB907A-5105-0146-552F-7580D3BE8D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1A3BA8-D3EA-F42F-2F3F-C92F3AB9D708}"/>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4017364781"/>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D88ECC-A73C-5332-AAB5-E855EDFA81C6}"/>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3" name="Footer Placeholder 2">
            <a:extLst>
              <a:ext uri="{FF2B5EF4-FFF2-40B4-BE49-F238E27FC236}">
                <a16:creationId xmlns:a16="http://schemas.microsoft.com/office/drawing/2014/main" id="{9951C422-0951-70FA-9DA8-DD533CE07D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D6A7EC-7172-91FB-E715-B46ECF2BBBE8}"/>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1329227768"/>
      </p:ext>
    </p:extLst>
  </p:cSld>
  <p:clrMapOvr>
    <a:masterClrMapping/>
  </p:clrMapOvr>
  <p:transition>
    <p:fade/>
  </p:transition>
  <p:extLst>
    <p:ext uri="{DCECCB84-F9BA-43D5-87BE-67443E8EF086}">
      <p15:sldGuideLst xmlns:p15="http://schemas.microsoft.com/office/powerpoint/2012/main">
        <p15:guide id="1" pos="3161">
          <p15:clr>
            <a:srgbClr val="A4A3A4"/>
          </p15:clr>
        </p15:guide>
        <p15:guide id="2" pos="3348">
          <p15:clr>
            <a:srgbClr val="A4A3A4"/>
          </p15:clr>
        </p15:guide>
        <p15:guide id="3" pos="3754">
          <p15:clr>
            <a:srgbClr val="A4A3A4"/>
          </p15:clr>
        </p15:guide>
        <p15:guide id="4" pos="3931">
          <p15:clr>
            <a:srgbClr val="A4A3A4"/>
          </p15:clr>
        </p15:guide>
        <p15:guide id="5" pos="4342">
          <p15:clr>
            <a:srgbClr val="A4A3A4"/>
          </p15:clr>
        </p15:guide>
        <p15:guide id="6" pos="4531">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9475-E985-D25E-95EC-5EA6E5F9AC82}"/>
              </a:ext>
            </a:extLst>
          </p:cNvPr>
          <p:cNvSpPr>
            <a:spLocks noGrp="1"/>
          </p:cNvSpPr>
          <p:nvPr>
            <p:ph type="title"/>
          </p:nvPr>
        </p:nvSpPr>
        <p:spPr>
          <a:xfrm>
            <a:off x="856628" y="466302"/>
            <a:ext cx="4011087" cy="1632056"/>
          </a:xfrm>
        </p:spPr>
        <p:txBody>
          <a:bodyPr anchor="b"/>
          <a:lstStyle>
            <a:lvl1pPr>
              <a:defRPr sz="3264"/>
            </a:lvl1pPr>
          </a:lstStyle>
          <a:p>
            <a:r>
              <a:rPr lang="en-US" dirty="0"/>
              <a:t>Click to edit Master title style</a:t>
            </a:r>
          </a:p>
        </p:txBody>
      </p:sp>
      <p:sp>
        <p:nvSpPr>
          <p:cNvPr id="3" name="Content Placeholder 2">
            <a:extLst>
              <a:ext uri="{FF2B5EF4-FFF2-40B4-BE49-F238E27FC236}">
                <a16:creationId xmlns:a16="http://schemas.microsoft.com/office/drawing/2014/main" id="{15E52A0D-2701-F1B1-14D9-99186275A051}"/>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94DFD-2F76-7B1A-7A54-744019B100E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C4183B22-3487-CEFC-2C28-7790A8EA8F54}"/>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6" name="Footer Placeholder 5">
            <a:extLst>
              <a:ext uri="{FF2B5EF4-FFF2-40B4-BE49-F238E27FC236}">
                <a16:creationId xmlns:a16="http://schemas.microsoft.com/office/drawing/2014/main" id="{F547A6AA-63F2-FEB5-8B2D-C8A2A18CCB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D0F14-15EA-6CB2-0560-49E93360B786}"/>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41933852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lvl1pPr>
              <a:defRPr lang="en-US" sz="4800" b="0" kern="1200" cap="none" spc="-50" baseline="0" dirty="0">
                <a:ln w="3175">
                  <a:noFill/>
                </a:ln>
                <a:solidFill>
                  <a:srgbClr val="005A9F"/>
                </a:solidFill>
                <a:effectLst/>
                <a:latin typeface="Aptos Display" panose="020B0004020202020204" pitchFamily="34" charset="0"/>
                <a:ea typeface="+mj-ea"/>
                <a:cs typeface="+mj-cs"/>
              </a:defRPr>
            </a:lvl1pPr>
          </a:lstStyle>
          <a:p>
            <a:r>
              <a:rPr lang="en-US" dirty="0"/>
              <a:t>Click to edit Master title style</a:t>
            </a:r>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latin typeface="Aptos" panose="020B0004020202020204" pitchFamily="34" charset="0"/>
              </a:defRPr>
            </a:lvl1pPr>
            <a:lvl2pPr marL="0" indent="0">
              <a:buFontTx/>
              <a:buNone/>
              <a:defRPr sz="2000">
                <a:latin typeface="Aptos" panose="020B0004020202020204" pitchFamily="34" charset="0"/>
              </a:defRPr>
            </a:lvl2pPr>
            <a:lvl3pPr marL="228600" indent="0">
              <a:buNone/>
              <a:defRPr>
                <a:latin typeface="Aptos" panose="020B0004020202020204" pitchFamily="34" charset="0"/>
              </a:defRPr>
            </a:lvl3pPr>
            <a:lvl4pPr marL="457200" indent="0">
              <a:buNone/>
              <a:defRPr>
                <a:latin typeface="Aptos" panose="020B0004020202020204" pitchFamily="34" charset="0"/>
              </a:defRPr>
            </a:lvl4pPr>
            <a:lvl5pPr marL="685800" indent="0">
              <a:buNone/>
              <a:defRPr>
                <a:latin typeface="Aptos" panose="020B00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CA2D-F732-7B10-3DBE-37B89E0B366A}"/>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B591D49D-227C-2A23-F252-7B087D838D9B}"/>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87BB3C6D-855D-47E5-CF7F-628E9D94939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BAB8830D-1387-391D-7EC1-8AED3EE8C3F8}"/>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6" name="Footer Placeholder 5">
            <a:extLst>
              <a:ext uri="{FF2B5EF4-FFF2-40B4-BE49-F238E27FC236}">
                <a16:creationId xmlns:a16="http://schemas.microsoft.com/office/drawing/2014/main" id="{109D0FA9-B02A-3BFB-38FD-D5692A82ED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C3933-6B3C-173F-0E19-FFEE9518718E}"/>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362451012"/>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D72F-2CA7-ABD9-526B-5D28FF4C3D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87244C-F378-AB3C-C1BA-4F432873C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C1ED5C-38E6-713D-024D-7D934A59D025}"/>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5" name="Footer Placeholder 4">
            <a:extLst>
              <a:ext uri="{FF2B5EF4-FFF2-40B4-BE49-F238E27FC236}">
                <a16:creationId xmlns:a16="http://schemas.microsoft.com/office/drawing/2014/main" id="{B5C98877-8D65-4C86-24C8-5BD7F039F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08F36-8048-B554-2428-E9A29E1350F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1874320936"/>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556EAB-181C-5CDD-5944-7F46FC19DD47}"/>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AA1CED-81EE-E460-91A6-C90CB56F43FC}"/>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4CD46-6FBD-C3F8-DBB0-5024DBE49CC7}"/>
              </a:ext>
            </a:extLst>
          </p:cNvPr>
          <p:cNvSpPr>
            <a:spLocks noGrp="1"/>
          </p:cNvSpPr>
          <p:nvPr>
            <p:ph type="dt" sz="half" idx="10"/>
          </p:nvPr>
        </p:nvSpPr>
        <p:spPr/>
        <p:txBody>
          <a:bodyPr/>
          <a:lstStyle/>
          <a:p>
            <a:fld id="{BF0176EC-ED3F-4648-8400-28224557CFB1}" type="datetimeFigureOut">
              <a:rPr lang="en-US" smtClean="0"/>
              <a:t>5/11/2025</a:t>
            </a:fld>
            <a:endParaRPr lang="en-US"/>
          </a:p>
        </p:txBody>
      </p:sp>
      <p:sp>
        <p:nvSpPr>
          <p:cNvPr id="5" name="Footer Placeholder 4">
            <a:extLst>
              <a:ext uri="{FF2B5EF4-FFF2-40B4-BE49-F238E27FC236}">
                <a16:creationId xmlns:a16="http://schemas.microsoft.com/office/drawing/2014/main" id="{2082707D-66DB-2701-F977-5BAEB511A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98D4D3-5B4B-5ADE-499E-D19A4734D06B}"/>
              </a:ext>
            </a:extLst>
          </p:cNvPr>
          <p:cNvSpPr>
            <a:spLocks noGrp="1"/>
          </p:cNvSpPr>
          <p:nvPr>
            <p:ph type="sldNum" sz="quarter" idx="12"/>
          </p:nvPr>
        </p:nvSpPr>
        <p:spPr/>
        <p:txBody>
          <a:bodyPr/>
          <a:lstStyle/>
          <a:p>
            <a:fld id="{CB2BB78C-F365-428D-8BEB-BE872B9D3AD8}" type="slidenum">
              <a:rPr lang="en-US" smtClean="0"/>
              <a:t>‹#›</a:t>
            </a:fld>
            <a:endParaRPr lang="en-US"/>
          </a:p>
        </p:txBody>
      </p:sp>
    </p:spTree>
    <p:extLst>
      <p:ext uri="{BB962C8B-B14F-4D97-AF65-F5344CB8AC3E}">
        <p14:creationId xmlns:p14="http://schemas.microsoft.com/office/powerpoint/2010/main" val="2290947879"/>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92253"/>
            <a:ext cx="9327356" cy="511871"/>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12843"/>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485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4038043"/>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038041"/>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588653" cy="160091"/>
          </a:xfrm>
          <a:prstGeom prst="rect">
            <a:avLst/>
          </a:prstGeom>
          <a:noFill/>
        </p:spPr>
        <p:txBody>
          <a:bodyPr wrap="none" lIns="0" tIns="0" rIns="0" bIns="0" rtlCol="0">
            <a:spAutoFit/>
          </a:bodyPr>
          <a:lstStyle/>
          <a:p>
            <a:pPr algn="l"/>
            <a:r>
              <a:rPr lang="en-US" sz="102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6632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12843"/>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52918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92585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2080755"/>
            <a:ext cx="11887198" cy="2092881"/>
          </a:xfrm>
        </p:spPr>
        <p:txBody>
          <a:bodyPr wrap="square">
            <a:spAutoFit/>
          </a:bodyPr>
          <a:lstStyle>
            <a:lvl1pPr>
              <a:defRPr sz="3999">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40" y="295275"/>
            <a:ext cx="11887198" cy="917575"/>
          </a:xfrm>
        </p:spPr>
        <p:txBody>
          <a:bodyPr/>
          <a:lstStyle/>
          <a:p>
            <a:r>
              <a:rPr lang="en-US"/>
              <a:t>Click to edit Master title style</a:t>
            </a:r>
          </a:p>
        </p:txBody>
      </p:sp>
    </p:spTree>
    <p:extLst>
      <p:ext uri="{BB962C8B-B14F-4D97-AF65-F5344CB8AC3E}">
        <p14:creationId xmlns:p14="http://schemas.microsoft.com/office/powerpoint/2010/main" val="707399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436475" cy="6994525"/>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76758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432862" y="0"/>
            <a:ext cx="7003613"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25896" y="384884"/>
            <a:ext cx="6225640" cy="62247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436475" cy="6994525"/>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82958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436475" cy="6994525"/>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825896" y="384884"/>
            <a:ext cx="6225640" cy="62247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21017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436475" cy="6994525"/>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825896" y="384884"/>
            <a:ext cx="6225640" cy="62247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93713" y="4488499"/>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8749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498010" cy="439479"/>
          </a:xfrm>
        </p:spPr>
        <p:txBody>
          <a:bodyPr/>
          <a:lstStyle/>
          <a:p>
            <a:endParaRPr lang="en-US"/>
          </a:p>
        </p:txBody>
      </p:sp>
      <p:sp>
        <p:nvSpPr>
          <p:cNvPr id="9" name="Title 1"/>
          <p:cNvSpPr>
            <a:spLocks noGrp="1"/>
          </p:cNvSpPr>
          <p:nvPr>
            <p:ph type="title" hasCustomPrompt="1"/>
          </p:nvPr>
        </p:nvSpPr>
        <p:spPr>
          <a:xfrm>
            <a:off x="827596" y="2222850"/>
            <a:ext cx="5015468" cy="1381276"/>
          </a:xfrm>
          <a:noFill/>
        </p:spPr>
        <p:txBody>
          <a:bodyPr wrap="square" lIns="0" tIns="0" rIns="0" bIns="0" anchor="b" anchorCtr="0">
            <a:spAutoFit/>
          </a:bodyPr>
          <a:lstStyle>
            <a:lvl1pPr algn="l">
              <a:defRPr sz="4488"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27595" y="4041282"/>
            <a:ext cx="501546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43697" y="453349"/>
            <a:ext cx="2073248" cy="298433"/>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36"/>
            </a:p>
          </p:txBody>
        </p:sp>
      </p:grpSp>
    </p:spTree>
    <p:extLst>
      <p:ext uri="{BB962C8B-B14F-4D97-AF65-F5344CB8AC3E}">
        <p14:creationId xmlns:p14="http://schemas.microsoft.com/office/powerpoint/2010/main" val="2664631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28647998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93713" y="6209952"/>
            <a:ext cx="4248092" cy="219733"/>
          </a:xfrm>
          <a:noFill/>
        </p:spPr>
        <p:txBody>
          <a:bodyPr wrap="square" lIns="0" tIns="0" rIns="0" bIns="0">
            <a:spAutoFit/>
          </a:bodyPr>
          <a:lstStyle>
            <a:lvl1pPr marL="0" indent="0">
              <a:spcBef>
                <a:spcPts val="0"/>
              </a:spcBef>
              <a:buNone/>
              <a:defRPr sz="1428"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65684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33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970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124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431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p>
            <a:r>
              <a:rPr lang="en-US"/>
              <a:t>Click to edit Master title style</a:t>
            </a:r>
          </a:p>
        </p:txBody>
      </p:sp>
    </p:spTree>
    <p:extLst>
      <p:ext uri="{BB962C8B-B14F-4D97-AF65-F5344CB8AC3E}">
        <p14:creationId xmlns:p14="http://schemas.microsoft.com/office/powerpoint/2010/main" val="2260011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6951" y="1219388"/>
            <a:ext cx="11239464"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476716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1009799"/>
            <a:ext cx="11239464" cy="565027"/>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600059" y="533559"/>
            <a:ext cx="11239464"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4710878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7865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95914" y="3191437"/>
            <a:ext cx="4250749"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600059" y="466301"/>
            <a:ext cx="5227400" cy="113018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43068" y="2014545"/>
            <a:ext cx="5141382" cy="1657411"/>
          </a:xfrm>
        </p:spPr>
        <p:txBody>
          <a:bodyPr/>
          <a:lstStyle>
            <a:lvl1pPr marL="0" indent="0">
              <a:spcAft>
                <a:spcPts val="1836"/>
              </a:spcAft>
              <a:buNone/>
              <a:defRPr sz="1836">
                <a:latin typeface="+mj-lt"/>
              </a:defRPr>
            </a:lvl1pPr>
            <a:lvl2pPr marL="0" indent="0">
              <a:spcAft>
                <a:spcPts val="612"/>
              </a:spcAft>
              <a:buNone/>
              <a:defRPr sz="1428"/>
            </a:lvl2pPr>
            <a:lvl3pPr marL="0" indent="0">
              <a:spcAft>
                <a:spcPts val="612"/>
              </a:spcAft>
              <a:buNone/>
              <a:defRPr sz="1224"/>
            </a:lvl3pPr>
            <a:lvl4pPr marL="0" indent="0">
              <a:spcAft>
                <a:spcPts val="612"/>
              </a:spcAft>
              <a:buNone/>
              <a:defRPr sz="1122"/>
            </a:lvl4pPr>
            <a:lvl5pPr marL="0" indent="0">
              <a:spcAft>
                <a:spcPts val="612"/>
              </a:spcAft>
              <a:buNone/>
              <a:defRPr sz="112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542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143873" cy="439479"/>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947062" y="2742326"/>
            <a:ext cx="6520999" cy="1509876"/>
          </a:xfrm>
        </p:spPr>
        <p:txBody>
          <a:bodyPr anchor="ctr"/>
          <a:lstStyle>
            <a:lvl1pPr marL="0" indent="0">
              <a:spcBef>
                <a:spcPts val="1224"/>
              </a:spcBef>
              <a:spcAft>
                <a:spcPts val="612"/>
              </a:spcAft>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600059" y="2866608"/>
            <a:ext cx="2909168" cy="565027"/>
          </a:xfrm>
        </p:spPr>
        <p:txBody>
          <a:bodyPr/>
          <a:lstStyle/>
          <a:p>
            <a:r>
              <a:rPr lang="en-US"/>
              <a:t>Click to</a:t>
            </a:r>
          </a:p>
        </p:txBody>
      </p:sp>
    </p:spTree>
    <p:extLst>
      <p:ext uri="{BB962C8B-B14F-4D97-AF65-F5344CB8AC3E}">
        <p14:creationId xmlns:p14="http://schemas.microsoft.com/office/powerpoint/2010/main" val="36818160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478892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8588963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929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6243"/>
            <a:ext cx="10878265"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303506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75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96951" y="3764072"/>
            <a:ext cx="5997487"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40198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358994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5915" y="1151385"/>
            <a:ext cx="11239464" cy="31390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83894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6951" y="1050209"/>
            <a:ext cx="11239464"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24396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657577" y="1447681"/>
            <a:ext cx="6492532" cy="411294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600058" y="1465289"/>
            <a:ext cx="4666011" cy="1564286"/>
          </a:xfrm>
        </p:spPr>
        <p:txBody>
          <a:bodyPr/>
          <a:lstStyle>
            <a:lvl1pPr marL="0" indent="0">
              <a:spcBef>
                <a:spcPts val="2448"/>
              </a:spcBef>
              <a:buNone/>
              <a:defRPr sz="2040">
                <a:solidFill>
                  <a:schemeClr val="accent1"/>
                </a:solidFill>
              </a:defRPr>
            </a:lvl1pPr>
            <a:lvl2pPr marL="0" indent="0">
              <a:spcBef>
                <a:spcPts val="816"/>
              </a:spcBef>
              <a:buNone/>
              <a:defRPr sz="1632"/>
            </a:lvl2pPr>
            <a:lvl3pPr marL="0" indent="0">
              <a:spcBef>
                <a:spcPts val="816"/>
              </a:spcBef>
              <a:buNone/>
              <a:defRPr sz="1428"/>
            </a:lvl3pPr>
            <a:lvl4pPr marL="0" indent="0">
              <a:spcBef>
                <a:spcPts val="816"/>
              </a:spcBef>
              <a:buNone/>
              <a:defRPr sz="1224"/>
            </a:lvl4pPr>
            <a:lvl5pPr marL="0" indent="0">
              <a:spcBef>
                <a:spcPts val="816"/>
              </a:spcBef>
              <a:buNone/>
              <a:defRPr sz="112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95918" y="5969805"/>
            <a:ext cx="11540981" cy="546175"/>
          </a:xfrm>
        </p:spPr>
        <p:txBody>
          <a:bodyPr/>
          <a:lstStyle>
            <a:lvl1pPr marL="0" indent="0">
              <a:spcBef>
                <a:spcPts val="1224"/>
              </a:spcBef>
              <a:buNone/>
              <a:defRPr sz="1836">
                <a:solidFill>
                  <a:schemeClr val="tx1"/>
                </a:solidFill>
              </a:defRPr>
            </a:lvl1pPr>
            <a:lvl2pPr marL="0" indent="0">
              <a:buNone/>
              <a:defRPr sz="1428">
                <a:solidFill>
                  <a:schemeClr val="tx1"/>
                </a:solidFill>
              </a:defRPr>
            </a:lvl2pPr>
            <a:lvl3pPr marL="0" indent="0">
              <a:buNone/>
              <a:defRPr sz="1122">
                <a:solidFill>
                  <a:schemeClr val="tx1"/>
                </a:solidFill>
              </a:defRPr>
            </a:lvl3pPr>
            <a:lvl4pPr marL="0" indent="0">
              <a:buNone/>
              <a:defRPr sz="1071">
                <a:solidFill>
                  <a:schemeClr val="tx1"/>
                </a:solidFill>
              </a:defRPr>
            </a:lvl4pPr>
            <a:lvl5pPr marL="0" indent="0">
              <a:buNone/>
              <a:defRPr sz="1071">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2010734" y="5363796"/>
            <a:ext cx="0" cy="967701"/>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90913" y="5724814"/>
            <a:ext cx="11645986"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7496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2"/>
            <a:ext cx="4850882" cy="439465"/>
          </a:xfrm>
        </p:spPr>
        <p:txBody>
          <a:bodyPr/>
          <a:lstStyle>
            <a:lvl1pPr algn="l">
              <a:defRPr sz="2856">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600058" y="2057881"/>
            <a:ext cx="4666011" cy="1564286"/>
          </a:xfrm>
        </p:spPr>
        <p:txBody>
          <a:bodyPr/>
          <a:lstStyle>
            <a:lvl1pPr marL="0" indent="0">
              <a:spcBef>
                <a:spcPts val="2448"/>
              </a:spcBef>
              <a:buNone/>
              <a:defRPr sz="2040">
                <a:solidFill>
                  <a:schemeClr val="accent1"/>
                </a:solidFill>
              </a:defRPr>
            </a:lvl1pPr>
            <a:lvl2pPr marL="0" indent="0">
              <a:spcBef>
                <a:spcPts val="816"/>
              </a:spcBef>
              <a:buNone/>
              <a:defRPr sz="1632"/>
            </a:lvl2pPr>
            <a:lvl3pPr marL="0" indent="0">
              <a:spcBef>
                <a:spcPts val="816"/>
              </a:spcBef>
              <a:buNone/>
              <a:defRPr sz="1428"/>
            </a:lvl3pPr>
            <a:lvl4pPr marL="0" indent="0">
              <a:spcBef>
                <a:spcPts val="816"/>
              </a:spcBef>
              <a:buNone/>
              <a:defRPr sz="1224"/>
            </a:lvl4pPr>
            <a:lvl5pPr marL="0" indent="0">
              <a:spcBef>
                <a:spcPts val="816"/>
              </a:spcBef>
              <a:buNone/>
              <a:defRPr sz="112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2010734" y="5363796"/>
            <a:ext cx="0" cy="967701"/>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716245" y="0"/>
            <a:ext cx="6720231" cy="439479"/>
          </a:xfrm>
        </p:spPr>
        <p:txBody>
          <a:bodyPr/>
          <a:lstStyle/>
          <a:p>
            <a:endParaRPr lang="en-US"/>
          </a:p>
        </p:txBody>
      </p:sp>
    </p:spTree>
    <p:extLst>
      <p:ext uri="{BB962C8B-B14F-4D97-AF65-F5344CB8AC3E}">
        <p14:creationId xmlns:p14="http://schemas.microsoft.com/office/powerpoint/2010/main" val="6648196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607359" y="2057880"/>
            <a:ext cx="3748057" cy="1423030"/>
          </a:xfrm>
        </p:spPr>
        <p:txBody>
          <a:bodyPr/>
          <a:lstStyle>
            <a:lvl1pPr marL="0" indent="0">
              <a:spcBef>
                <a:spcPts val="2448"/>
              </a:spcBef>
              <a:buNone/>
              <a:defRPr sz="2448">
                <a:solidFill>
                  <a:schemeClr val="tx1"/>
                </a:solidFill>
              </a:defRPr>
            </a:lvl1pPr>
            <a:lvl2pPr marL="0" indent="0">
              <a:spcBef>
                <a:spcPts val="816"/>
              </a:spcBef>
              <a:buNone/>
              <a:defRPr sz="1836">
                <a:solidFill>
                  <a:schemeClr val="accent1"/>
                </a:solidFill>
              </a:defRPr>
            </a:lvl2pPr>
            <a:lvl3pPr marL="0" indent="0">
              <a:spcBef>
                <a:spcPts val="0"/>
              </a:spcBef>
              <a:buNone/>
              <a:defRPr sz="1632"/>
            </a:lvl3pPr>
            <a:lvl4pPr marL="0" indent="0">
              <a:spcBef>
                <a:spcPts val="0"/>
              </a:spcBef>
              <a:buNone/>
              <a:defRPr sz="1428"/>
            </a:lvl4pPr>
            <a:lvl5pPr marL="0" indent="0">
              <a:spcBef>
                <a:spcPts val="0"/>
              </a:spcBef>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2010734" y="5363796"/>
            <a:ext cx="0" cy="967701"/>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720231" cy="439479"/>
          </a:xfrm>
        </p:spPr>
        <p:txBody>
          <a:bodyPr/>
          <a:lstStyle/>
          <a:p>
            <a:endParaRPr lang="en-US"/>
          </a:p>
        </p:txBody>
      </p:sp>
    </p:spTree>
    <p:extLst>
      <p:ext uri="{BB962C8B-B14F-4D97-AF65-F5344CB8AC3E}">
        <p14:creationId xmlns:p14="http://schemas.microsoft.com/office/powerpoint/2010/main" val="34429403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657577" y="1447681"/>
            <a:ext cx="6492532" cy="411294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600058" y="1465289"/>
            <a:ext cx="4666011" cy="1564286"/>
          </a:xfrm>
        </p:spPr>
        <p:txBody>
          <a:bodyPr/>
          <a:lstStyle>
            <a:lvl1pPr marL="0" indent="0">
              <a:spcBef>
                <a:spcPts val="2448"/>
              </a:spcBef>
              <a:buNone/>
              <a:defRPr sz="2040">
                <a:solidFill>
                  <a:schemeClr val="accent1"/>
                </a:solidFill>
              </a:defRPr>
            </a:lvl1pPr>
            <a:lvl2pPr marL="0" indent="0">
              <a:spcBef>
                <a:spcPts val="816"/>
              </a:spcBef>
              <a:buNone/>
              <a:defRPr sz="1632"/>
            </a:lvl2pPr>
            <a:lvl3pPr marL="0" indent="0">
              <a:spcBef>
                <a:spcPts val="816"/>
              </a:spcBef>
              <a:buNone/>
              <a:defRPr sz="1428"/>
            </a:lvl3pPr>
            <a:lvl4pPr marL="0" indent="0">
              <a:spcBef>
                <a:spcPts val="816"/>
              </a:spcBef>
              <a:buNone/>
              <a:defRPr sz="1224"/>
            </a:lvl4pPr>
            <a:lvl5pPr marL="0" indent="0">
              <a:spcBef>
                <a:spcPts val="816"/>
              </a:spcBef>
              <a:buNone/>
              <a:defRPr sz="112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933060" y="5969805"/>
            <a:ext cx="7561764" cy="546175"/>
          </a:xfrm>
        </p:spPr>
        <p:txBody>
          <a:bodyPr/>
          <a:lstStyle>
            <a:lvl1pPr marL="0" indent="0">
              <a:spcBef>
                <a:spcPts val="1224"/>
              </a:spcBef>
              <a:buNone/>
              <a:defRPr sz="1836">
                <a:solidFill>
                  <a:schemeClr val="tx1"/>
                </a:solidFill>
              </a:defRPr>
            </a:lvl1pPr>
            <a:lvl2pPr marL="0" indent="0">
              <a:buNone/>
              <a:defRPr sz="1428">
                <a:solidFill>
                  <a:schemeClr val="tx1"/>
                </a:solidFill>
              </a:defRPr>
            </a:lvl2pPr>
            <a:lvl3pPr marL="0" indent="0">
              <a:buNone/>
              <a:defRPr sz="1122">
                <a:solidFill>
                  <a:schemeClr val="tx1"/>
                </a:solidFill>
              </a:defRPr>
            </a:lvl3pPr>
            <a:lvl4pPr marL="0" indent="0">
              <a:buNone/>
              <a:defRPr sz="1071">
                <a:solidFill>
                  <a:schemeClr val="tx1"/>
                </a:solidFill>
              </a:defRPr>
            </a:lvl4pPr>
            <a:lvl5pPr marL="0" indent="0">
              <a:buNone/>
              <a:defRPr sz="1071">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2010734" y="5363796"/>
            <a:ext cx="0" cy="967701"/>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90913" y="5724814"/>
            <a:ext cx="11645986"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64659" y="5822733"/>
            <a:ext cx="377162" cy="294144"/>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1028" fontAlgn="base">
                <a:lnSpc>
                  <a:spcPct val="90000"/>
                </a:lnSpc>
                <a:spcBef>
                  <a:spcPct val="0"/>
                </a:spcBef>
                <a:spcAft>
                  <a:spcPct val="0"/>
                </a:spcAft>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1028" fontAlgn="base">
                <a:lnSpc>
                  <a:spcPct val="90000"/>
                </a:lnSpc>
                <a:spcBef>
                  <a:spcPct val="0"/>
                </a:spcBef>
                <a:spcAft>
                  <a:spcPct val="0"/>
                </a:spcAft>
              </a:pPr>
              <a:endParaRPr lang="en-US" sz="244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735502" y="6571978"/>
            <a:ext cx="208043" cy="162250"/>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1028" fontAlgn="base">
                <a:lnSpc>
                  <a:spcPct val="90000"/>
                </a:lnSpc>
                <a:spcBef>
                  <a:spcPct val="0"/>
                </a:spcBef>
                <a:spcAft>
                  <a:spcPct val="0"/>
                </a:spcAft>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1028" fontAlgn="base">
                <a:lnSpc>
                  <a:spcPct val="90000"/>
                </a:lnSpc>
                <a:spcBef>
                  <a:spcPct val="0"/>
                </a:spcBef>
                <a:spcAft>
                  <a:spcPct val="0"/>
                </a:spcAft>
              </a:pPr>
              <a:endParaRPr lang="en-US" sz="244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6839024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87167" y="2057881"/>
            <a:ext cx="5962383" cy="1644855"/>
          </a:xfrm>
        </p:spPr>
        <p:txBody>
          <a:bodyPr/>
          <a:lstStyle>
            <a:lvl1pPr marL="0" indent="0">
              <a:spcBef>
                <a:spcPts val="1836"/>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95915" y="4183122"/>
            <a:ext cx="3796557" cy="1004492"/>
          </a:xfrm>
        </p:spPr>
        <p:txBody>
          <a:bodyPr/>
          <a:lstStyle>
            <a:lvl1pPr marL="0" indent="0" algn="ctr">
              <a:spcBef>
                <a:spcPts val="1836"/>
              </a:spcBef>
              <a:buNone/>
              <a:defRPr sz="3264">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6066191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600059" y="1050558"/>
            <a:ext cx="11242122" cy="317051"/>
          </a:xfrm>
        </p:spPr>
        <p:txBody>
          <a:bodyPr/>
          <a:lstStyle>
            <a:lvl1pPr marL="0" indent="0" algn="ctr">
              <a:buNone/>
              <a:defRPr kumimoji="0" lang="en-US" sz="204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639474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image" Target="../media/image10.emf"/><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3.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50" Type="http://schemas.openxmlformats.org/officeDocument/2006/relationships/slideLayout" Target="../slideLayouts/slideLayout117.xml"/><Relationship Id="rId55" Type="http://schemas.openxmlformats.org/officeDocument/2006/relationships/slideLayout" Target="../slideLayouts/slideLayout122.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 Type="http://schemas.openxmlformats.org/officeDocument/2006/relationships/slideLayout" Target="../slideLayouts/slideLayout72.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theme" Target="../theme/theme4.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image" Target="../media/image10.emf"/><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image" Target="../media/image10.emf"/><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theme" Target="../theme/theme5.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83" r:id="rId3"/>
    <p:sldLayoutId id="2147484300" r:id="rId4"/>
    <p:sldLayoutId id="2147484318" r:id="rId5"/>
    <p:sldLayoutId id="2147484295" r:id="rId6"/>
    <p:sldLayoutId id="2147484240" r:id="rId7"/>
    <p:sldLayoutId id="2147484296" r:id="rId8"/>
    <p:sldLayoutId id="2147484241" r:id="rId9"/>
    <p:sldLayoutId id="2147484297" r:id="rId10"/>
    <p:sldLayoutId id="2147484244" r:id="rId11"/>
    <p:sldLayoutId id="2147484298" r:id="rId12"/>
    <p:sldLayoutId id="2147484245" r:id="rId13"/>
    <p:sldLayoutId id="2147484247" r:id="rId14"/>
    <p:sldLayoutId id="2147484337" r:id="rId15"/>
    <p:sldLayoutId id="2147484378" r:id="rId16"/>
    <p:sldLayoutId id="2147484249" r:id="rId17"/>
    <p:sldLayoutId id="2147484343" r:id="rId18"/>
    <p:sldLayoutId id="2147484344" r:id="rId19"/>
    <p:sldLayoutId id="2147484301" r:id="rId20"/>
    <p:sldLayoutId id="2147484252" r:id="rId21"/>
    <p:sldLayoutId id="2147484251" r:id="rId22"/>
    <p:sldLayoutId id="2147484254" r:id="rId23"/>
    <p:sldLayoutId id="2147484257" r:id="rId24"/>
    <p:sldLayoutId id="2147484377" r:id="rId25"/>
    <p:sldLayoutId id="2147484380" r:id="rId26"/>
    <p:sldLayoutId id="2147484258" r:id="rId27"/>
    <p:sldLayoutId id="2147484260" r:id="rId28"/>
    <p:sldLayoutId id="2147484299" r:id="rId29"/>
    <p:sldLayoutId id="2147484345" r:id="rId30"/>
    <p:sldLayoutId id="2147484263" r:id="rId31"/>
    <p:sldLayoutId id="2147484376" r:id="rId32"/>
    <p:sldLayoutId id="2147484381" r:id="rId3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21D21-DB3A-66DA-5F9F-E2AFFB8FCA79}"/>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1B66E-82E2-948C-8E3E-FA89947A12FE}"/>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BB8D8-639A-B745-1D2F-965FB1080D1D}"/>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BF0176EC-ED3F-4648-8400-28224557CFB1}" type="datetimeFigureOut">
              <a:rPr lang="en-US" smtClean="0"/>
              <a:t>5/11/2025</a:t>
            </a:fld>
            <a:endParaRPr lang="en-US"/>
          </a:p>
        </p:txBody>
      </p:sp>
      <p:sp>
        <p:nvSpPr>
          <p:cNvPr id="5" name="Footer Placeholder 4">
            <a:extLst>
              <a:ext uri="{FF2B5EF4-FFF2-40B4-BE49-F238E27FC236}">
                <a16:creationId xmlns:a16="http://schemas.microsoft.com/office/drawing/2014/main" id="{6A7DA20F-71A7-4CC7-4110-05E4BE7950B8}"/>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BFA72E-37AE-6EDB-513F-AF29F07A77D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B2BB78C-F365-428D-8BEB-BE872B9D3AD8}" type="slidenum">
              <a:rPr lang="en-US" smtClean="0"/>
              <a:t>‹#›</a:t>
            </a:fld>
            <a:endParaRPr lang="en-US"/>
          </a:p>
        </p:txBody>
      </p:sp>
      <p:sp>
        <p:nvSpPr>
          <p:cNvPr id="7" name="Title Placeholder 1">
            <a:extLst>
              <a:ext uri="{FF2B5EF4-FFF2-40B4-BE49-F238E27FC236}">
                <a16:creationId xmlns:a16="http://schemas.microsoft.com/office/drawing/2014/main" id="{E312EA23-F95A-B9A8-F0B7-CB13F6A9316E}"/>
              </a:ext>
            </a:extLst>
          </p:cNvPr>
          <p:cNvSpPr>
            <a:spLocks noGrp="1"/>
          </p:cNvSpPr>
          <p:nvPr>
            <p:ph type="title"/>
          </p:nvPr>
        </p:nvSpPr>
        <p:spPr>
          <a:xfrm>
            <a:off x="600059" y="466301"/>
            <a:ext cx="11239464" cy="625620"/>
          </a:xfrm>
          <a:prstGeom prst="rect">
            <a:avLst/>
          </a:prstGeom>
        </p:spPr>
        <p:txBody>
          <a:bodyPr vert="horz" wrap="square" lIns="0" tIns="0" rIns="0" bIns="0" rtlCol="0" anchor="t">
            <a:spAutoFit/>
          </a:bodyPr>
          <a:lstStyle/>
          <a:p>
            <a:r>
              <a:rPr lang="en-US"/>
              <a:t>Click to edit Master title style</a:t>
            </a:r>
            <a:endParaRPr lang="en-US" dirty="0"/>
          </a:p>
        </p:txBody>
      </p:sp>
      <p:sp>
        <p:nvSpPr>
          <p:cNvPr id="8" name="Text Placeholder 3">
            <a:extLst>
              <a:ext uri="{FF2B5EF4-FFF2-40B4-BE49-F238E27FC236}">
                <a16:creationId xmlns:a16="http://schemas.microsoft.com/office/drawing/2014/main" id="{B75133AF-6037-65D4-6D04-48B64D26474E}"/>
              </a:ext>
            </a:extLst>
          </p:cNvPr>
          <p:cNvSpPr>
            <a:spLocks noGrp="1"/>
          </p:cNvSpPr>
          <p:nvPr>
            <p:ph type="body" idx="1"/>
          </p:nvPr>
        </p:nvSpPr>
        <p:spPr>
          <a:xfrm>
            <a:off x="595915" y="1464080"/>
            <a:ext cx="11239464" cy="178375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ID" hidden="1">
            <a:extLst>
              <a:ext uri="{FF2B5EF4-FFF2-40B4-BE49-F238E27FC236}">
                <a16:creationId xmlns:a16="http://schemas.microsoft.com/office/drawing/2014/main" id="{99062CA5-669D-E840-82FF-D2E737A1D2B2}"/>
              </a:ext>
            </a:extLst>
          </p:cNvPr>
          <p:cNvGrpSpPr/>
          <p:nvPr userDrawn="1"/>
        </p:nvGrpSpPr>
        <p:grpSpPr>
          <a:xfrm>
            <a:off x="0" y="0"/>
            <a:ext cx="12436475" cy="6994525"/>
            <a:chOff x="0" y="0"/>
            <a:chExt cx="12192000" cy="6858000"/>
          </a:xfrm>
        </p:grpSpPr>
        <p:cxnSp>
          <p:nvCxnSpPr>
            <p:cNvPr id="10" name="Straight Connector 9">
              <a:extLst>
                <a:ext uri="{FF2B5EF4-FFF2-40B4-BE49-F238E27FC236}">
                  <a16:creationId xmlns:a16="http://schemas.microsoft.com/office/drawing/2014/main" id="{6C9B88B5-A21F-72DC-69AB-73A41DE95B7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59A7A4A-E19B-2A21-4FC4-18CBD3A6A4E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F7F8BF4-F5BB-0FFD-A3B5-588BD0AAA7F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A60548-5656-D4AB-EE80-B6F83A32B1A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A19039-9C3D-7DA0-DAFD-221F7C17C65A}"/>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56148-50AC-3B36-7DC7-0096F2AD894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0507C5-E559-143A-3033-C04CDD12EDB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947CA6-2E61-6F9A-6E11-10FED4B811D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68F22E-0275-FAC7-58A1-4126328C64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9D6786-9169-9576-2C61-17B949227C7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CD5351-57F2-5C0F-621F-A22020D5C79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CD228C-BF9F-8AE8-8D0B-7169DB0AD86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472E31-EF81-2D13-C9B0-EA80A10001A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AE3F69-2871-05E2-B2ED-724794E08730}"/>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D5AB754-348C-E815-5AC6-4A9661E6F395}"/>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B5010B-ABFC-E5C0-E36D-67FE40BC87B6}"/>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E7AF12-ADE1-6CDE-3620-30A95A1FDAC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21F00A-9DF3-C68C-6043-FB502795CE85}"/>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E681A57-DC22-D1DB-B9E4-5C73B6D10AC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ECAAD1-16B5-0215-401B-00AE3A53BF98}"/>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BBACBD1-D8D1-4368-2287-8055D8BCE72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B9E2C3-5CA3-5B0D-9BE8-DFBA83FB50E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858A92-F778-D820-1A2D-64F8B982B6D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7DA4388-10A0-F5BD-292F-9B00607D255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65DFCC-E86C-FEA9-2B8A-CFBC1154DF1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5A08D41-222F-D871-CFBD-90416EB91781}"/>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E6DF7C-AB1D-53FB-FD77-AA64B3DA3A1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092F0D1-03E9-59D0-D070-0BCC2210F0F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11E10E-7773-6FB0-5B61-4B4D737F4BC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48A4365-04B3-94A0-5F96-51972B994DB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A8A2EE1-7C83-090C-0BCF-191B22D43B0C}"/>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FB0B70-BA6C-E8A1-CDEB-B65F8A91F58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C6150D-D3D0-A43B-49DD-436E972FCE56}"/>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4E5EA6-02B7-9E35-767C-C911E956330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64 square" hidden="1">
            <a:extLst>
              <a:ext uri="{FF2B5EF4-FFF2-40B4-BE49-F238E27FC236}">
                <a16:creationId xmlns:a16="http://schemas.microsoft.com/office/drawing/2014/main" id="{A377528E-522A-9BDC-AB16-17F3947A032E}"/>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5" name=".32 square" hidden="1">
            <a:extLst>
              <a:ext uri="{FF2B5EF4-FFF2-40B4-BE49-F238E27FC236}">
                <a16:creationId xmlns:a16="http://schemas.microsoft.com/office/drawing/2014/main" id="{85E8F659-E981-D2E3-FEC8-BFE0D23146AC}"/>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9DF6AB88-19C9-43B2-0504-B6CD4348E4B7}"/>
              </a:ext>
              <a:ext uri="{C183D7F6-B498-43B3-948B-1728B52AA6E4}">
                <adec:decorative xmlns:adec="http://schemas.microsoft.com/office/drawing/2017/decorative" val="0"/>
              </a:ext>
            </a:extLst>
          </p:cNvPr>
          <p:cNvPicPr>
            <a:picLocks noChangeAspect="1"/>
          </p:cNvPicPr>
          <p:nvPr userDrawn="1"/>
        </p:nvPicPr>
        <p:blipFill rotWithShape="1">
          <a:blip r:embed="rId18"/>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378835951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 id="2147484396" r:id="rId12"/>
    <p:sldLayoutId id="2147484397" r:id="rId13"/>
    <p:sldLayoutId id="2147484398" r:id="rId14"/>
    <p:sldLayoutId id="2147484399" r:id="rId15"/>
    <p:sldLayoutId id="2147484400" r:id="rId16"/>
  </p:sldLayoutIdLst>
  <p:transition>
    <p:fade/>
  </p:transition>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7" cstate="email">
            <a:extLst>
              <a:ext uri="{28A0092B-C50C-407E-A947-70E740481C1C}">
                <a14:useLocalDpi xmlns:a14="http://schemas.microsoft.com/office/drawing/2010/main"/>
              </a:ext>
            </a:extLst>
          </a:blip>
          <a:srcRect l="762"/>
          <a:stretch/>
        </p:blipFill>
        <p:spPr>
          <a:xfrm rot="5400000">
            <a:off x="9654779" y="2900301"/>
            <a:ext cx="6994525" cy="119392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Tree>
    <p:extLst>
      <p:ext uri="{BB962C8B-B14F-4D97-AF65-F5344CB8AC3E}">
        <p14:creationId xmlns:p14="http://schemas.microsoft.com/office/powerpoint/2010/main" val="3474412854"/>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 id="2147484435" r:id="rId34"/>
    <p:sldLayoutId id="2147484436" r:id="rId35"/>
    <p:sldLayoutId id="2147484437" r:id="rId36"/>
    <p:sldLayoutId id="2147484438" r:id="rId37"/>
    <p:sldLayoutId id="2147484439" r:id="rId38"/>
    <p:sldLayoutId id="2147484440" r:id="rId39"/>
    <p:sldLayoutId id="2147484441" r:id="rId40"/>
    <p:sldLayoutId id="2147484442" r:id="rId41"/>
    <p:sldLayoutId id="2147484443" r:id="rId42"/>
    <p:sldLayoutId id="2147484444" r:id="rId43"/>
    <p:sldLayoutId id="2147484445" r:id="rId44"/>
    <p:sldLayoutId id="2147484446" r:id="rId45"/>
    <p:sldLayoutId id="2147484447" r:id="rId46"/>
    <p:sldLayoutId id="2147484448" r:id="rId47"/>
    <p:sldLayoutId id="2147484449" r:id="rId48"/>
    <p:sldLayoutId id="2147484450" r:id="rId49"/>
    <p:sldLayoutId id="2147484451" r:id="rId50"/>
    <p:sldLayoutId id="2147484452" r:id="rId51"/>
    <p:sldLayoutId id="2147484453" r:id="rId52"/>
    <p:sldLayoutId id="2147484454" r:id="rId53"/>
    <p:sldLayoutId id="2147484455" r:id="rId54"/>
    <p:sldLayoutId id="2147484456" r:id="rId5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225931222"/>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6" r:id="rId19"/>
    <p:sldLayoutId id="2147484477" r:id="rId20"/>
    <p:sldLayoutId id="2147484478" r:id="rId21"/>
    <p:sldLayoutId id="2147484479" r:id="rId22"/>
    <p:sldLayoutId id="2147484480" r:id="rId23"/>
    <p:sldLayoutId id="2147484481" r:id="rId24"/>
    <p:sldLayoutId id="2147484482" r:id="rId25"/>
    <p:sldLayoutId id="2147484483" r:id="rId26"/>
    <p:sldLayoutId id="2147484484" r:id="rId27"/>
    <p:sldLayoutId id="2147484485" r:id="rId28"/>
    <p:sldLayoutId id="2147484486" r:id="rId29"/>
    <p:sldLayoutId id="2147484487" r:id="rId3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github.com/clemensv/forza-telemetry-bridg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motorsport.channel.data/"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clemensv/forza-telemetry-bridge" TargetMode="External"/><Relationship Id="rId2" Type="http://schemas.openxmlformats.org/officeDocument/2006/relationships/hyperlink" Target="https://support.forzamotorsport.net/hc/en-us/articles/21742934024211-Forza-Motorsport-Data-Out-Documentation" TargetMode="External"/><Relationship Id="rId1" Type="http://schemas.openxmlformats.org/officeDocument/2006/relationships/slideLayout" Target="../slideLayouts/slideLayout6.xml"/><Relationship Id="rId5" Type="http://schemas.openxmlformats.org/officeDocument/2006/relationships/hyperlink" Target="https://learn.microsoft.com/en-us/fabric/onelake/onelake-medallion-lakehouse-architecture" TargetMode="External"/><Relationship Id="rId4" Type="http://schemas.openxmlformats.org/officeDocument/2006/relationships/hyperlink" Target="https://github.com/bluemanos/forza-motorsport-car-track-ordina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azure/data-explorer/kusto/management/batchingpolicy" TargetMode="External"/><Relationship Id="rId2" Type="http://schemas.openxmlformats.org/officeDocument/2006/relationships/notesSlide" Target="../notesSlides/notesSlide16.xml"/><Relationship Id="rId1" Type="http://schemas.openxmlformats.org/officeDocument/2006/relationships/slideLayout" Target="../slideLayouts/slideLayout91.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34.xml"/></Relationships>
</file>

<file path=ppt/slides/_rels/slide36.xml.rels><?xml version="1.0" encoding="UTF-8" standalone="yes"?>
<Relationships xmlns="http://schemas.openxmlformats.org/package/2006/relationships"><Relationship Id="rId8" Type="http://schemas.openxmlformats.org/officeDocument/2006/relationships/hyperlink" Target="https://aka.ms/adx.architectures" TargetMode="External"/><Relationship Id="rId3" Type="http://schemas.openxmlformats.org/officeDocument/2006/relationships/hyperlink" Target="https://aka.ms/adx.docs" TargetMode="External"/><Relationship Id="rId7" Type="http://schemas.openxmlformats.org/officeDocument/2006/relationships/hyperlink" Target="http://aka.ms/adx.cost" TargetMode="External"/><Relationship Id="rId2" Type="http://schemas.openxmlformats.org/officeDocument/2006/relationships/notesSlide" Target="../notesSlides/notesSlide18.xml"/><Relationship Id="rId1" Type="http://schemas.openxmlformats.org/officeDocument/2006/relationships/slideLayout" Target="../slideLayouts/slideLayout125.xml"/><Relationship Id="rId6" Type="http://schemas.openxmlformats.org/officeDocument/2006/relationships/hyperlink" Target="https://aka.ms/adx.lab" TargetMode="External"/><Relationship Id="rId5" Type="http://schemas.openxmlformats.org/officeDocument/2006/relationships/hyperlink" Target="https://aka.ms/kustofree" TargetMode="External"/><Relationship Id="rId4" Type="http://schemas.openxmlformats.org/officeDocument/2006/relationships/hyperlink" Target="https://aka.ms/adx.try" TargetMode="External"/><Relationship Id="rId9" Type="http://schemas.openxmlformats.org/officeDocument/2006/relationships/hyperlink" Target="https://github.com/Azure/ADX-in-a-da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2.xml"/><Relationship Id="rId5" Type="http://schemas.openxmlformats.org/officeDocument/2006/relationships/image" Target="../media/image24.png"/><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61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B6F67-0D49-67CF-DB25-F997FFE251C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A0A0361-5152-DFD3-9859-596940C276CC}"/>
              </a:ext>
            </a:extLst>
          </p:cNvPr>
          <p:cNvSpPr>
            <a:spLocks noGrp="1"/>
          </p:cNvSpPr>
          <p:nvPr>
            <p:ph type="title"/>
          </p:nvPr>
        </p:nvSpPr>
        <p:spPr/>
        <p:txBody>
          <a:bodyPr/>
          <a:lstStyle/>
          <a:p>
            <a:r>
              <a:rPr lang="en-US" dirty="0">
                <a:solidFill>
                  <a:schemeClr val="accent1"/>
                </a:solidFill>
              </a:rPr>
              <a:t>Medallion Architecture</a:t>
            </a:r>
          </a:p>
        </p:txBody>
      </p:sp>
      <p:sp>
        <p:nvSpPr>
          <p:cNvPr id="7" name="Text Placeholder 6">
            <a:extLst>
              <a:ext uri="{FF2B5EF4-FFF2-40B4-BE49-F238E27FC236}">
                <a16:creationId xmlns:a16="http://schemas.microsoft.com/office/drawing/2014/main" id="{C352F693-21F6-5293-6AB0-72B22582E1AC}"/>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2" name="Picture 2">
            <a:extLst>
              <a:ext uri="{FF2B5EF4-FFF2-40B4-BE49-F238E27FC236}">
                <a16:creationId xmlns:a16="http://schemas.microsoft.com/office/drawing/2014/main" id="{C07F3675-BE97-CC2C-8FA3-87AD24F8B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562" y="1435100"/>
            <a:ext cx="9656114"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316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D4BA3-52EF-ECEB-9F70-F7745DAC0C4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27023A5-692D-1CAB-C0C4-0CBBE7EA66D1}"/>
              </a:ext>
            </a:extLst>
          </p:cNvPr>
          <p:cNvSpPr>
            <a:spLocks noGrp="1"/>
          </p:cNvSpPr>
          <p:nvPr>
            <p:ph type="title"/>
          </p:nvPr>
        </p:nvSpPr>
        <p:spPr/>
        <p:txBody>
          <a:bodyPr/>
          <a:lstStyle/>
          <a:p>
            <a:r>
              <a:rPr lang="en-US" dirty="0">
                <a:solidFill>
                  <a:schemeClr val="accent1"/>
                </a:solidFill>
              </a:rPr>
              <a:t>What is Real-Time Analytics?</a:t>
            </a:r>
          </a:p>
        </p:txBody>
      </p:sp>
      <p:sp>
        <p:nvSpPr>
          <p:cNvPr id="7" name="Text Placeholder 6">
            <a:extLst>
              <a:ext uri="{FF2B5EF4-FFF2-40B4-BE49-F238E27FC236}">
                <a16:creationId xmlns:a16="http://schemas.microsoft.com/office/drawing/2014/main" id="{7EE9C86D-D66F-57C7-9004-39ACDFC0281C}"/>
              </a:ext>
            </a:extLst>
          </p:cNvPr>
          <p:cNvSpPr>
            <a:spLocks noGrp="1"/>
          </p:cNvSpPr>
          <p:nvPr>
            <p:ph type="body" sz="quarter" idx="10"/>
          </p:nvPr>
        </p:nvSpPr>
        <p:spPr>
          <a:xfrm>
            <a:off x="272185" y="1516062"/>
            <a:ext cx="11125199" cy="2384692"/>
          </a:xfrm>
        </p:spPr>
        <p:txBody>
          <a:bodyPr/>
          <a:lstStyle/>
          <a:p>
            <a:pPr marL="457200" indent="-457200">
              <a:buFont typeface="Arial" panose="020B0604020202020204" pitchFamily="34" charset="0"/>
              <a:buChar char="•"/>
            </a:pPr>
            <a:r>
              <a:rPr lang="en-US" sz="2800" b="0" i="0" dirty="0">
                <a:solidFill>
                  <a:srgbClr val="333333"/>
                </a:solidFill>
                <a:effectLst/>
              </a:rPr>
              <a:t>Get insights as soon as the data is ingested for making better decisions quickly. </a:t>
            </a:r>
          </a:p>
          <a:p>
            <a:pPr marL="457200" indent="-457200">
              <a:buFont typeface="Arial" panose="020B0604020202020204" pitchFamily="34" charset="0"/>
              <a:buChar char="•"/>
            </a:pPr>
            <a:r>
              <a:rPr lang="en-US" sz="2800" dirty="0">
                <a:solidFill>
                  <a:srgbClr val="333333"/>
                </a:solidFill>
              </a:rPr>
              <a:t>H</a:t>
            </a:r>
            <a:r>
              <a:rPr lang="en-US" sz="2800" b="0" i="0" dirty="0">
                <a:solidFill>
                  <a:srgbClr val="333333"/>
                </a:solidFill>
                <a:effectLst/>
              </a:rPr>
              <a:t>andle large amounts of data </a:t>
            </a:r>
          </a:p>
          <a:p>
            <a:pPr marL="457200" indent="-457200">
              <a:buFont typeface="Arial" panose="020B0604020202020204" pitchFamily="34" charset="0"/>
              <a:buChar char="•"/>
            </a:pPr>
            <a:r>
              <a:rPr lang="en-US" sz="2800" dirty="0">
                <a:solidFill>
                  <a:srgbClr val="333333"/>
                </a:solidFill>
              </a:rPr>
              <a:t>H</a:t>
            </a:r>
            <a:r>
              <a:rPr lang="en-US" sz="2800" b="0" i="0" dirty="0">
                <a:solidFill>
                  <a:srgbClr val="333333"/>
                </a:solidFill>
                <a:effectLst/>
              </a:rPr>
              <a:t>igh velocity</a:t>
            </a:r>
          </a:p>
          <a:p>
            <a:pPr marL="457200" indent="-457200">
              <a:buFont typeface="Arial" panose="020B0604020202020204" pitchFamily="34" charset="0"/>
              <a:buChar char="•"/>
            </a:pPr>
            <a:r>
              <a:rPr lang="en-US" sz="2800" dirty="0">
                <a:solidFill>
                  <a:srgbClr val="333333"/>
                </a:solidFill>
              </a:rPr>
              <a:t>L</a:t>
            </a:r>
            <a:r>
              <a:rPr lang="en-US" sz="2800" b="0" i="0" dirty="0">
                <a:solidFill>
                  <a:srgbClr val="333333"/>
                </a:solidFill>
                <a:effectLst/>
              </a:rPr>
              <a:t>ow response times</a:t>
            </a:r>
            <a:endParaRPr lang="en-CA" sz="2800" dirty="0"/>
          </a:p>
        </p:txBody>
      </p:sp>
    </p:spTree>
    <p:extLst>
      <p:ext uri="{BB962C8B-B14F-4D97-AF65-F5344CB8AC3E}">
        <p14:creationId xmlns:p14="http://schemas.microsoft.com/office/powerpoint/2010/main" val="4002227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CC852-4974-CB9D-EF96-F984B33FA932}"/>
              </a:ext>
            </a:extLst>
          </p:cNvPr>
          <p:cNvSpPr>
            <a:spLocks noGrp="1"/>
          </p:cNvSpPr>
          <p:nvPr>
            <p:ph type="title"/>
          </p:nvPr>
        </p:nvSpPr>
        <p:spPr>
          <a:xfrm>
            <a:off x="542860" y="2125662"/>
            <a:ext cx="11466577" cy="2511457"/>
          </a:xfrm>
        </p:spPr>
        <p:txBody>
          <a:bodyPr/>
          <a:lstStyle/>
          <a:p>
            <a:r>
              <a:rPr lang="en-US" sz="4800" dirty="0">
                <a:latin typeface="Aptos" panose="020B0004020202020204" pitchFamily="34" charset="0"/>
              </a:rPr>
              <a:t>Architecture</a:t>
            </a:r>
            <a:br>
              <a:rPr lang="en-US" sz="4800" dirty="0">
                <a:latin typeface="Aptos" panose="020B0004020202020204" pitchFamily="34" charset="0"/>
              </a:rPr>
            </a:br>
            <a:br>
              <a:rPr lang="en-US" sz="4800" dirty="0">
                <a:latin typeface="Aptos" panose="020B0004020202020204" pitchFamily="34" charset="0"/>
              </a:rPr>
            </a:br>
            <a:r>
              <a:rPr lang="en-US" sz="3600" dirty="0">
                <a:latin typeface="Aptos" panose="020B0004020202020204" pitchFamily="34" charset="0"/>
              </a:rPr>
              <a:t>Forza Motorsport telemetry with Azure Data Explorer and Azure Event Hubs</a:t>
            </a:r>
            <a:endParaRPr lang="en-CA" sz="3600" dirty="0">
              <a:latin typeface="Aptos" panose="020B0004020202020204" pitchFamily="34" charset="0"/>
            </a:endParaRPr>
          </a:p>
        </p:txBody>
      </p:sp>
    </p:spTree>
    <p:extLst>
      <p:ext uri="{BB962C8B-B14F-4D97-AF65-F5344CB8AC3E}">
        <p14:creationId xmlns:p14="http://schemas.microsoft.com/office/powerpoint/2010/main" val="4293640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3ACF8-1EA0-1F71-44DD-0A0AEEEC743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36A7722-AC07-CC9A-321B-68C98E5FBD4A}"/>
              </a:ext>
            </a:extLst>
          </p:cNvPr>
          <p:cNvSpPr>
            <a:spLocks noGrp="1"/>
          </p:cNvSpPr>
          <p:nvPr>
            <p:ph type="title"/>
          </p:nvPr>
        </p:nvSpPr>
        <p:spPr/>
        <p:txBody>
          <a:bodyPr/>
          <a:lstStyle/>
          <a:p>
            <a:r>
              <a:rPr lang="en-US" dirty="0">
                <a:solidFill>
                  <a:schemeClr val="accent1"/>
                </a:solidFill>
              </a:rPr>
              <a:t>Forza Motorsport telemetry setup</a:t>
            </a:r>
          </a:p>
        </p:txBody>
      </p:sp>
      <p:sp>
        <p:nvSpPr>
          <p:cNvPr id="7" name="Text Placeholder 6">
            <a:extLst>
              <a:ext uri="{FF2B5EF4-FFF2-40B4-BE49-F238E27FC236}">
                <a16:creationId xmlns:a16="http://schemas.microsoft.com/office/drawing/2014/main" id="{961C66BA-B1D7-DAB7-A44F-EDB49DEF2546}"/>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2" name="Content Placeholder 6">
            <a:extLst>
              <a:ext uri="{FF2B5EF4-FFF2-40B4-BE49-F238E27FC236}">
                <a16:creationId xmlns:a16="http://schemas.microsoft.com/office/drawing/2014/main" id="{D944E506-A5F8-685F-76FC-D74D6688433A}"/>
              </a:ext>
            </a:extLst>
          </p:cNvPr>
          <p:cNvPicPr>
            <a:picLocks noChangeAspect="1"/>
          </p:cNvPicPr>
          <p:nvPr/>
        </p:nvPicPr>
        <p:blipFill>
          <a:blip r:embed="rId3"/>
          <a:stretch>
            <a:fillRect/>
          </a:stretch>
        </p:blipFill>
        <p:spPr>
          <a:xfrm>
            <a:off x="1112765" y="1326776"/>
            <a:ext cx="9444037" cy="5323425"/>
          </a:xfrm>
          <a:prstGeom prst="rect">
            <a:avLst/>
          </a:prstGeom>
          <a:noFill/>
        </p:spPr>
      </p:pic>
      <p:sp>
        <p:nvSpPr>
          <p:cNvPr id="3" name="Content Placeholder 3">
            <a:extLst>
              <a:ext uri="{FF2B5EF4-FFF2-40B4-BE49-F238E27FC236}">
                <a16:creationId xmlns:a16="http://schemas.microsoft.com/office/drawing/2014/main" id="{1FA09337-2C4D-96FC-DBBE-609D9BE9923C}"/>
              </a:ext>
            </a:extLst>
          </p:cNvPr>
          <p:cNvSpPr txBox="1">
            <a:spLocks/>
          </p:cNvSpPr>
          <p:nvPr/>
        </p:nvSpPr>
        <p:spPr>
          <a:xfrm>
            <a:off x="7332784" y="1326776"/>
            <a:ext cx="4831506" cy="549266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800" dirty="0"/>
          </a:p>
        </p:txBody>
      </p:sp>
    </p:spTree>
    <p:extLst>
      <p:ext uri="{BB962C8B-B14F-4D97-AF65-F5344CB8AC3E}">
        <p14:creationId xmlns:p14="http://schemas.microsoft.com/office/powerpoint/2010/main" val="22764906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945EC-31C8-3072-9402-A687AEC125D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584E82C-D307-9C0D-21DA-B9CCE2D63C37}"/>
              </a:ext>
            </a:extLst>
          </p:cNvPr>
          <p:cNvSpPr>
            <a:spLocks noGrp="1"/>
          </p:cNvSpPr>
          <p:nvPr>
            <p:ph type="title"/>
          </p:nvPr>
        </p:nvSpPr>
        <p:spPr/>
        <p:txBody>
          <a:bodyPr/>
          <a:lstStyle/>
          <a:p>
            <a:r>
              <a:rPr lang="en-US" dirty="0">
                <a:solidFill>
                  <a:schemeClr val="accent1"/>
                </a:solidFill>
              </a:rPr>
              <a:t>Our architecture</a:t>
            </a:r>
          </a:p>
        </p:txBody>
      </p:sp>
      <p:sp>
        <p:nvSpPr>
          <p:cNvPr id="7" name="Text Placeholder 6">
            <a:extLst>
              <a:ext uri="{FF2B5EF4-FFF2-40B4-BE49-F238E27FC236}">
                <a16:creationId xmlns:a16="http://schemas.microsoft.com/office/drawing/2014/main" id="{D69986E3-7DA2-5A7F-263E-02E66E6E815B}"/>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2" name="Picture 1">
            <a:extLst>
              <a:ext uri="{FF2B5EF4-FFF2-40B4-BE49-F238E27FC236}">
                <a16:creationId xmlns:a16="http://schemas.microsoft.com/office/drawing/2014/main" id="{755FBFC6-59D4-23F8-4965-605F4D83B5B9}"/>
              </a:ext>
            </a:extLst>
          </p:cNvPr>
          <p:cNvPicPr>
            <a:picLocks noChangeAspect="1"/>
          </p:cNvPicPr>
          <p:nvPr/>
        </p:nvPicPr>
        <p:blipFill>
          <a:blip r:embed="rId3"/>
          <a:stretch>
            <a:fillRect/>
          </a:stretch>
        </p:blipFill>
        <p:spPr>
          <a:xfrm>
            <a:off x="655637" y="712545"/>
            <a:ext cx="11536363" cy="6199235"/>
          </a:xfrm>
          <a:prstGeom prst="rect">
            <a:avLst/>
          </a:prstGeom>
        </p:spPr>
      </p:pic>
    </p:spTree>
    <p:extLst>
      <p:ext uri="{BB962C8B-B14F-4D97-AF65-F5344CB8AC3E}">
        <p14:creationId xmlns:p14="http://schemas.microsoft.com/office/powerpoint/2010/main" val="16800168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06B43-1535-A5A5-6670-974FA68FFFE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9A7DD42-B0F8-0909-D63E-0329B9492D68}"/>
              </a:ext>
            </a:extLst>
          </p:cNvPr>
          <p:cNvSpPr>
            <a:spLocks noGrp="1"/>
          </p:cNvSpPr>
          <p:nvPr>
            <p:ph type="title"/>
          </p:nvPr>
        </p:nvSpPr>
        <p:spPr/>
        <p:txBody>
          <a:bodyPr/>
          <a:lstStyle/>
          <a:p>
            <a:r>
              <a:rPr lang="en-US" dirty="0">
                <a:solidFill>
                  <a:schemeClr val="accent1"/>
                </a:solidFill>
              </a:rPr>
              <a:t>Configure telemetry</a:t>
            </a:r>
          </a:p>
        </p:txBody>
      </p:sp>
      <p:sp>
        <p:nvSpPr>
          <p:cNvPr id="7" name="Text Placeholder 6">
            <a:extLst>
              <a:ext uri="{FF2B5EF4-FFF2-40B4-BE49-F238E27FC236}">
                <a16:creationId xmlns:a16="http://schemas.microsoft.com/office/drawing/2014/main" id="{F49FDB35-BC49-6A0B-A56E-1DE76EC85CE7}"/>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2" name="Content Placeholder 5">
            <a:extLst>
              <a:ext uri="{FF2B5EF4-FFF2-40B4-BE49-F238E27FC236}">
                <a16:creationId xmlns:a16="http://schemas.microsoft.com/office/drawing/2014/main" id="{E2FAB507-3949-A2AA-67F2-D51B474C20F8}"/>
              </a:ext>
            </a:extLst>
          </p:cNvPr>
          <p:cNvPicPr>
            <a:picLocks noChangeAspect="1"/>
          </p:cNvPicPr>
          <p:nvPr/>
        </p:nvPicPr>
        <p:blipFill>
          <a:blip r:embed="rId3"/>
          <a:stretch>
            <a:fillRect/>
          </a:stretch>
        </p:blipFill>
        <p:spPr>
          <a:xfrm>
            <a:off x="1372562" y="1250085"/>
            <a:ext cx="9691350" cy="5499842"/>
          </a:xfrm>
          <a:prstGeom prst="rect">
            <a:avLst/>
          </a:prstGeom>
          <a:noFill/>
        </p:spPr>
      </p:pic>
    </p:spTree>
    <p:extLst>
      <p:ext uri="{BB962C8B-B14F-4D97-AF65-F5344CB8AC3E}">
        <p14:creationId xmlns:p14="http://schemas.microsoft.com/office/powerpoint/2010/main" val="38812225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6B06D-6F98-FD51-11B3-A251835003C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A77F1B5-4434-1995-2C30-49A5E7FD6118}"/>
              </a:ext>
            </a:extLst>
          </p:cNvPr>
          <p:cNvSpPr>
            <a:spLocks noGrp="1"/>
          </p:cNvSpPr>
          <p:nvPr>
            <p:ph type="title"/>
          </p:nvPr>
        </p:nvSpPr>
        <p:spPr>
          <a:xfrm>
            <a:off x="274639" y="295274"/>
            <a:ext cx="4343398" cy="917575"/>
          </a:xfrm>
        </p:spPr>
        <p:txBody>
          <a:bodyPr/>
          <a:lstStyle/>
          <a:p>
            <a:r>
              <a:rPr lang="en-US" dirty="0">
                <a:solidFill>
                  <a:schemeClr val="accent1"/>
                </a:solidFill>
              </a:rPr>
              <a:t>Edge compute</a:t>
            </a:r>
          </a:p>
        </p:txBody>
      </p:sp>
      <p:sp>
        <p:nvSpPr>
          <p:cNvPr id="7" name="Text Placeholder 6">
            <a:extLst>
              <a:ext uri="{FF2B5EF4-FFF2-40B4-BE49-F238E27FC236}">
                <a16:creationId xmlns:a16="http://schemas.microsoft.com/office/drawing/2014/main" id="{4D8E0DDB-3E5E-2FD9-C976-F603D496EB03}"/>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2" name="Picture 1">
            <a:extLst>
              <a:ext uri="{FF2B5EF4-FFF2-40B4-BE49-F238E27FC236}">
                <a16:creationId xmlns:a16="http://schemas.microsoft.com/office/drawing/2014/main" id="{5983D565-8A91-AA3F-9DB4-06F540A31DD8}"/>
              </a:ext>
            </a:extLst>
          </p:cNvPr>
          <p:cNvPicPr>
            <a:picLocks noChangeAspect="1"/>
          </p:cNvPicPr>
          <p:nvPr/>
        </p:nvPicPr>
        <p:blipFill>
          <a:blip r:embed="rId3"/>
          <a:stretch>
            <a:fillRect/>
          </a:stretch>
        </p:blipFill>
        <p:spPr>
          <a:xfrm>
            <a:off x="5345723" y="441470"/>
            <a:ext cx="6723185" cy="4400225"/>
          </a:xfrm>
          <a:prstGeom prst="rect">
            <a:avLst/>
          </a:prstGeom>
        </p:spPr>
      </p:pic>
      <p:sp>
        <p:nvSpPr>
          <p:cNvPr id="3" name="Content Placeholder 2">
            <a:extLst>
              <a:ext uri="{FF2B5EF4-FFF2-40B4-BE49-F238E27FC236}">
                <a16:creationId xmlns:a16="http://schemas.microsoft.com/office/drawing/2014/main" id="{DE819DC5-4E3A-7F5A-1850-E6B65BDE65D1}"/>
              </a:ext>
            </a:extLst>
          </p:cNvPr>
          <p:cNvSpPr txBox="1">
            <a:spLocks/>
          </p:cNvSpPr>
          <p:nvPr/>
        </p:nvSpPr>
        <p:spPr>
          <a:xfrm>
            <a:off x="372171" y="1229230"/>
            <a:ext cx="4673600" cy="399090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rgbClr val="001344"/>
                </a:solidFill>
                <a:latin typeface="Aptos" panose="020B0004020202020204" pitchFamily="34" charset="0"/>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Aptos" panose="020B0004020202020204" pitchFamily="34" charset="0"/>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Aptos" panose="020B0004020202020204" pitchFamily="34" charset="0"/>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Aptos" panose="020B0004020202020204" pitchFamily="34" charset="0"/>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Aptos" panose="020B0004020202020204"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.NET 8 console app (forza-telemetry-bridge)</a:t>
            </a:r>
          </a:p>
          <a:p>
            <a:r>
              <a:rPr lang="en-US" sz="2400" dirty="0" err="1">
                <a:hlinkClick r:id="rId4"/>
              </a:rPr>
              <a:t>clemensv</a:t>
            </a:r>
            <a:r>
              <a:rPr lang="en-US" sz="2400" dirty="0">
                <a:hlinkClick r:id="rId4"/>
              </a:rPr>
              <a:t>/forza-telemetry-bridge: Bridge from Forza Motorsports to Azure Event Hubs and Fabric Event Streams</a:t>
            </a:r>
            <a:endParaRPr lang="en-US" sz="2400" dirty="0"/>
          </a:p>
          <a:p>
            <a:br>
              <a:rPr lang="en-US" sz="2400" dirty="0"/>
            </a:br>
            <a:r>
              <a:rPr lang="en-US" sz="2400" dirty="0"/>
              <a:t>Streams 71 channel events</a:t>
            </a:r>
            <a:endParaRPr lang="en-CA" sz="2400" dirty="0"/>
          </a:p>
        </p:txBody>
      </p:sp>
      <p:sp>
        <p:nvSpPr>
          <p:cNvPr id="4" name="Content Placeholder 2">
            <a:extLst>
              <a:ext uri="{FF2B5EF4-FFF2-40B4-BE49-F238E27FC236}">
                <a16:creationId xmlns:a16="http://schemas.microsoft.com/office/drawing/2014/main" id="{787A7F67-ABF9-1178-6C3C-4181F42E3C2A}"/>
              </a:ext>
            </a:extLst>
          </p:cNvPr>
          <p:cNvSpPr txBox="1">
            <a:spLocks/>
          </p:cNvSpPr>
          <p:nvPr/>
        </p:nvSpPr>
        <p:spPr>
          <a:xfrm>
            <a:off x="503237" y="5523344"/>
            <a:ext cx="11018519"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CA" sz="2000" dirty="0"/>
              <a:t>.\Vasters.ForzaBridge.exe -c "Endpoint=sb://demo-cac-eventhub-evhns.servicebus.windows.net/;SharedAccessKeyName=ForzaBridge;SharedAccessKey=</a:t>
            </a:r>
            <a:r>
              <a:rPr lang="en-CA" sz="2000" dirty="0">
                <a:latin typeface="Symbol" panose="05050102010706020507" pitchFamily="18" charset="2"/>
              </a:rPr>
              <a:t>******************************************</a:t>
            </a:r>
            <a:r>
              <a:rPr lang="en-CA" sz="2000" dirty="0"/>
              <a:t>=;EntityPath=statistics-like-evh" </a:t>
            </a:r>
            <a:r>
              <a:rPr lang="pt-BR" sz="2000" dirty="0"/>
              <a:t>-i 192.168.0.91 -d Dash -r 1</a:t>
            </a:r>
            <a:endParaRPr lang="en-CA" sz="2000" dirty="0"/>
          </a:p>
        </p:txBody>
      </p:sp>
    </p:spTree>
    <p:extLst>
      <p:ext uri="{BB962C8B-B14F-4D97-AF65-F5344CB8AC3E}">
        <p14:creationId xmlns:p14="http://schemas.microsoft.com/office/powerpoint/2010/main" val="38084581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B64BE16-67EA-E575-3D85-B4505A42B01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1356C27-3C07-A581-D662-7B3FD3058719}"/>
              </a:ext>
            </a:extLst>
          </p:cNvPr>
          <p:cNvSpPr>
            <a:spLocks noGrp="1"/>
          </p:cNvSpPr>
          <p:nvPr>
            <p:ph type="title"/>
          </p:nvPr>
        </p:nvSpPr>
        <p:spPr/>
        <p:txBody>
          <a:bodyPr/>
          <a:lstStyle/>
          <a:p>
            <a:r>
              <a:rPr lang="en-US" dirty="0">
                <a:solidFill>
                  <a:schemeClr val="accent1"/>
                </a:solidFill>
              </a:rPr>
              <a:t>Event Hubs</a:t>
            </a:r>
          </a:p>
        </p:txBody>
      </p:sp>
      <p:sp>
        <p:nvSpPr>
          <p:cNvPr id="7" name="Text Placeholder 6">
            <a:extLst>
              <a:ext uri="{FF2B5EF4-FFF2-40B4-BE49-F238E27FC236}">
                <a16:creationId xmlns:a16="http://schemas.microsoft.com/office/drawing/2014/main" id="{D42DAA2C-A535-0574-8B85-03C1CE6DE508}"/>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spTree>
    <p:extLst>
      <p:ext uri="{BB962C8B-B14F-4D97-AF65-F5344CB8AC3E}">
        <p14:creationId xmlns:p14="http://schemas.microsoft.com/office/powerpoint/2010/main" val="23180347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D7796-CD9D-8CEB-83D0-74458D28145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4257B8A-C76C-518E-9ED3-06338D3F8447}"/>
              </a:ext>
            </a:extLst>
          </p:cNvPr>
          <p:cNvSpPr>
            <a:spLocks noGrp="1"/>
          </p:cNvSpPr>
          <p:nvPr>
            <p:ph type="title"/>
          </p:nvPr>
        </p:nvSpPr>
        <p:spPr/>
        <p:txBody>
          <a:bodyPr/>
          <a:lstStyle/>
          <a:p>
            <a:r>
              <a:rPr lang="en-US" dirty="0">
                <a:solidFill>
                  <a:schemeClr val="accent1"/>
                </a:solidFill>
              </a:rPr>
              <a:t>Event design for high-throughput telemetry</a:t>
            </a:r>
          </a:p>
        </p:txBody>
      </p:sp>
      <p:sp>
        <p:nvSpPr>
          <p:cNvPr id="7" name="Text Placeholder 6">
            <a:extLst>
              <a:ext uri="{FF2B5EF4-FFF2-40B4-BE49-F238E27FC236}">
                <a16:creationId xmlns:a16="http://schemas.microsoft.com/office/drawing/2014/main" id="{F2CDA363-1FA3-DF20-54C4-52EC01FFD4F9}"/>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sp>
        <p:nvSpPr>
          <p:cNvPr id="3" name="TextBox 2">
            <a:extLst>
              <a:ext uri="{FF2B5EF4-FFF2-40B4-BE49-F238E27FC236}">
                <a16:creationId xmlns:a16="http://schemas.microsoft.com/office/drawing/2014/main" id="{2CE0DFD9-8604-D874-790B-0BE4BC3BBB9E}"/>
              </a:ext>
            </a:extLst>
          </p:cNvPr>
          <p:cNvSpPr txBox="1"/>
          <p:nvPr/>
        </p:nvSpPr>
        <p:spPr>
          <a:xfrm>
            <a:off x="6743700" y="2130078"/>
            <a:ext cx="5394960" cy="3139321"/>
          </a:xfrm>
          <a:prstGeom prst="rect">
            <a:avLst/>
          </a:prstGeom>
          <a:noFill/>
        </p:spPr>
        <p:txBody>
          <a:bodyPr wrap="square">
            <a:spAutoFit/>
          </a:bodyPr>
          <a:lstStyle/>
          <a:p>
            <a:pPr marL="0" marR="0"/>
            <a:r>
              <a:rPr lang="en-CA" sz="1800" dirty="0">
                <a:effectLst/>
                <a:latin typeface="Calibri" panose="020F0502020204030204" pitchFamily="34" charset="0"/>
              </a:rPr>
              <a:t>type: </a:t>
            </a:r>
            <a:r>
              <a:rPr lang="en-CA" sz="1600" dirty="0" err="1">
                <a:effectLst/>
                <a:latin typeface="-apple-system"/>
                <a:hlinkClick r:id="rId2"/>
              </a:rPr>
              <a:t>motorsport.channel.data</a:t>
            </a:r>
            <a:endParaRPr lang="en-CA" sz="1800" dirty="0">
              <a:effectLst/>
              <a:latin typeface="Calibri" panose="020F0502020204030204" pitchFamily="34" charset="0"/>
            </a:endParaRPr>
          </a:p>
          <a:p>
            <a:pPr marL="0" marR="0"/>
            <a:r>
              <a:rPr lang="en-CA" sz="1800" dirty="0">
                <a:effectLst/>
                <a:latin typeface="Calibri" panose="020F0502020204030204" pitchFamily="34" charset="0"/>
              </a:rPr>
              <a:t>source: car71</a:t>
            </a:r>
          </a:p>
          <a:p>
            <a:pPr marL="0" marR="0"/>
            <a:r>
              <a:rPr lang="en-CA" sz="1800" dirty="0">
                <a:effectLst/>
                <a:latin typeface="Calibri" panose="020F0502020204030204" pitchFamily="34" charset="0"/>
              </a:rPr>
              <a:t>subject: </a:t>
            </a:r>
            <a:r>
              <a:rPr lang="en-CA" sz="1800" dirty="0" err="1">
                <a:effectLst/>
                <a:latin typeface="Calibri" panose="020F0502020204030204" pitchFamily="34" charset="0"/>
              </a:rPr>
              <a:t>oilpressure</a:t>
            </a:r>
            <a:endParaRPr lang="en-CA" sz="1800" dirty="0">
              <a:effectLst/>
              <a:latin typeface="Calibri" panose="020F0502020204030204" pitchFamily="34" charset="0"/>
            </a:endParaRPr>
          </a:p>
          <a:p>
            <a:pPr marL="0" marR="0"/>
            <a:r>
              <a:rPr lang="en-CA" sz="1800" dirty="0">
                <a:effectLst/>
                <a:latin typeface="Calibri" panose="020F0502020204030204" pitchFamily="34" charset="0"/>
              </a:rPr>
              <a:t>time: 2025-02-25T17:21:00.100000</a:t>
            </a:r>
          </a:p>
          <a:p>
            <a:pPr marL="0" marR="0"/>
            <a:r>
              <a:rPr lang="en-CA" sz="1800" dirty="0">
                <a:effectLst/>
                <a:latin typeface="Calibri" panose="020F0502020204030204" pitchFamily="34" charset="0"/>
              </a:rPr>
              <a:t> </a:t>
            </a:r>
          </a:p>
          <a:p>
            <a:pPr marL="0" marR="0"/>
            <a:r>
              <a:rPr lang="en-CA" sz="1800" dirty="0">
                <a:effectLst/>
                <a:latin typeface="Calibri" panose="020F0502020204030204" pitchFamily="34" charset="0"/>
              </a:rPr>
              <a:t>{</a:t>
            </a:r>
          </a:p>
          <a:p>
            <a:pPr marL="0" marR="0"/>
            <a:r>
              <a:rPr lang="en-CA" sz="1800" dirty="0">
                <a:effectLst/>
                <a:latin typeface="Calibri" panose="020F0502020204030204" pitchFamily="34" charset="0"/>
              </a:rPr>
              <a:t> "</a:t>
            </a:r>
            <a:r>
              <a:rPr lang="en-CA" sz="1800" dirty="0" err="1">
                <a:effectLst/>
                <a:latin typeface="Calibri" panose="020F0502020204030204" pitchFamily="34" charset="0"/>
              </a:rPr>
              <a:t>startTS</a:t>
            </a:r>
            <a:r>
              <a:rPr lang="en-CA" sz="1800" dirty="0">
                <a:effectLst/>
                <a:latin typeface="Calibri" panose="020F0502020204030204" pitchFamily="34" charset="0"/>
              </a:rPr>
              <a:t>": "2025-02-25T17:21:00.000000",</a:t>
            </a:r>
          </a:p>
          <a:p>
            <a:pPr marL="0" marR="0"/>
            <a:r>
              <a:rPr lang="en-CA" sz="1800" dirty="0">
                <a:effectLst/>
                <a:latin typeface="Calibri" panose="020F0502020204030204" pitchFamily="34" charset="0"/>
              </a:rPr>
              <a:t> "</a:t>
            </a:r>
            <a:r>
              <a:rPr lang="en-CA" sz="1800" dirty="0" err="1">
                <a:effectLst/>
                <a:latin typeface="Calibri" panose="020F0502020204030204" pitchFamily="34" charset="0"/>
              </a:rPr>
              <a:t>endTS</a:t>
            </a:r>
            <a:r>
              <a:rPr lang="en-CA" sz="1800" dirty="0">
                <a:effectLst/>
                <a:latin typeface="Calibri" panose="020F0502020204030204" pitchFamily="34" charset="0"/>
              </a:rPr>
              <a:t>": "2025-02-25T17:21:00.100000",</a:t>
            </a:r>
          </a:p>
          <a:p>
            <a:pPr marL="0" marR="0"/>
            <a:r>
              <a:rPr lang="en-CA" sz="1800" dirty="0">
                <a:effectLst/>
                <a:latin typeface="Calibri" panose="020F0502020204030204" pitchFamily="34" charset="0"/>
              </a:rPr>
              <a:t> "rate": 1000</a:t>
            </a:r>
          </a:p>
          <a:p>
            <a:pPr marL="0" marR="0"/>
            <a:r>
              <a:rPr lang="en-CA" sz="1800" dirty="0">
                <a:effectLst/>
                <a:latin typeface="Calibri" panose="020F0502020204030204" pitchFamily="34" charset="0"/>
              </a:rPr>
              <a:t> "values": [4.12225523,4.122321882, 4.12227722...]</a:t>
            </a:r>
          </a:p>
          <a:p>
            <a:pPr marL="0" marR="0"/>
            <a:r>
              <a:rPr lang="en-CA" sz="1800" dirty="0">
                <a:effectLst/>
                <a:latin typeface="Calibri" panose="020F0502020204030204" pitchFamily="34" charset="0"/>
              </a:rPr>
              <a:t>}</a:t>
            </a:r>
          </a:p>
        </p:txBody>
      </p:sp>
      <p:sp>
        <p:nvSpPr>
          <p:cNvPr id="4" name="Callout: Line 3">
            <a:extLst>
              <a:ext uri="{FF2B5EF4-FFF2-40B4-BE49-F238E27FC236}">
                <a16:creationId xmlns:a16="http://schemas.microsoft.com/office/drawing/2014/main" id="{3266EC8F-5B6A-9CDD-334F-0B742055048D}"/>
              </a:ext>
            </a:extLst>
          </p:cNvPr>
          <p:cNvSpPr/>
          <p:nvPr/>
        </p:nvSpPr>
        <p:spPr bwMode="auto">
          <a:xfrm>
            <a:off x="6743700" y="5561076"/>
            <a:ext cx="3688080" cy="612648"/>
          </a:xfrm>
          <a:prstGeom prst="borderCallout1">
            <a:avLst>
              <a:gd name="adj1" fmla="val -26026"/>
              <a:gd name="adj2" fmla="val 45799"/>
              <a:gd name="adj3" fmla="val -97699"/>
              <a:gd name="adj4" fmla="val 67866"/>
            </a:avLst>
          </a:prstGeom>
          <a:solidFill>
            <a:srgbClr val="000000"/>
          </a:solidFill>
          <a:ln>
            <a:solidFill>
              <a:srgbClr val="000000"/>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CA" sz="2000" dirty="0">
                <a:effectLst/>
                <a:latin typeface="Calibri" panose="020F0502020204030204" pitchFamily="34" charset="0"/>
              </a:rPr>
              <a:t>// 100 items for 0.1s</a:t>
            </a:r>
            <a:endParaRPr lang="en-CA" sz="2000" dirty="0">
              <a:solidFill>
                <a:srgbClr val="FFFFFF"/>
              </a:solidFill>
              <a:ea typeface="Segoe UI" pitchFamily="34" charset="0"/>
              <a:cs typeface="Segoe UI" pitchFamily="34" charset="0"/>
            </a:endParaRPr>
          </a:p>
        </p:txBody>
      </p:sp>
      <p:sp>
        <p:nvSpPr>
          <p:cNvPr id="10" name="Content Placeholder 2">
            <a:extLst>
              <a:ext uri="{FF2B5EF4-FFF2-40B4-BE49-F238E27FC236}">
                <a16:creationId xmlns:a16="http://schemas.microsoft.com/office/drawing/2014/main" id="{F44E9F65-0667-F3CD-4E9D-426E8967FD99}"/>
              </a:ext>
            </a:extLst>
          </p:cNvPr>
          <p:cNvSpPr txBox="1">
            <a:spLocks/>
          </p:cNvSpPr>
          <p:nvPr/>
        </p:nvSpPr>
        <p:spPr>
          <a:xfrm>
            <a:off x="584200" y="1435503"/>
            <a:ext cx="4932680" cy="460433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dirty="0">
                <a:latin typeface="Aptos" panose="020B0004020202020204" pitchFamily="34" charset="0"/>
              </a:rPr>
              <a:t>Event Definition</a:t>
            </a:r>
            <a:r>
              <a:rPr lang="en-US" sz="2200" dirty="0">
                <a:latin typeface="Aptos" panose="020B0004020202020204" pitchFamily="34" charset="0"/>
              </a:rPr>
              <a:t>: Each event reflects an occurrence and is packaged with context, type, and timestamp.</a:t>
            </a:r>
          </a:p>
          <a:p>
            <a:r>
              <a:rPr lang="en-US" sz="2200" b="1" dirty="0">
                <a:latin typeface="Aptos" panose="020B0004020202020204" pitchFamily="34" charset="0"/>
              </a:rPr>
              <a:t>High-Frequency Telemetry</a:t>
            </a:r>
            <a:r>
              <a:rPr lang="en-US" sz="2200" dirty="0">
                <a:latin typeface="Aptos" panose="020B0004020202020204" pitchFamily="34" charset="0"/>
              </a:rPr>
              <a:t>: Sensor readings in motor racing can reach 1000Hz+; most metrics captured at 100Hz.</a:t>
            </a:r>
          </a:p>
          <a:p>
            <a:r>
              <a:rPr lang="en-US" sz="2200" b="1" dirty="0">
                <a:latin typeface="Aptos" panose="020B0004020202020204" pitchFamily="34" charset="0"/>
              </a:rPr>
              <a:t>Data Rate Challenge</a:t>
            </a:r>
            <a:r>
              <a:rPr lang="en-US" sz="2200" dirty="0">
                <a:latin typeface="Aptos" panose="020B0004020202020204" pitchFamily="34" charset="0"/>
              </a:rPr>
              <a:t>: Impractical to transfer/store each data point as its own event.</a:t>
            </a:r>
          </a:p>
          <a:p>
            <a:r>
              <a:rPr lang="en-US" sz="2200" b="1" dirty="0">
                <a:latin typeface="Aptos" panose="020B0004020202020204" pitchFamily="34" charset="0"/>
              </a:rPr>
              <a:t>Bundling Solution</a:t>
            </a:r>
            <a:r>
              <a:rPr lang="en-US" sz="2200" dirty="0">
                <a:latin typeface="Aptos" panose="020B0004020202020204" pitchFamily="34" charset="0"/>
              </a:rPr>
              <a:t>: Events are bundled compactly, sharing common metadata to manage high data rates.</a:t>
            </a:r>
            <a:endParaRPr lang="en-CA" sz="2200" dirty="0">
              <a:latin typeface="Aptos" panose="020B0004020202020204" pitchFamily="34" charset="0"/>
            </a:endParaRPr>
          </a:p>
        </p:txBody>
      </p:sp>
    </p:spTree>
    <p:extLst>
      <p:ext uri="{BB962C8B-B14F-4D97-AF65-F5344CB8AC3E}">
        <p14:creationId xmlns:p14="http://schemas.microsoft.com/office/powerpoint/2010/main" val="4123923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0BB3E7-5D24-B0EF-E2A1-C5E9E1BBEEC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1E64F9B-B1EA-C95A-E080-CA6EA18CE024}"/>
              </a:ext>
            </a:extLst>
          </p:cNvPr>
          <p:cNvSpPr>
            <a:spLocks noGrp="1"/>
          </p:cNvSpPr>
          <p:nvPr>
            <p:ph type="title"/>
          </p:nvPr>
        </p:nvSpPr>
        <p:spPr/>
        <p:txBody>
          <a:bodyPr/>
          <a:lstStyle/>
          <a:p>
            <a:r>
              <a:rPr lang="en-US" dirty="0">
                <a:solidFill>
                  <a:schemeClr val="accent1"/>
                </a:solidFill>
              </a:rPr>
              <a:t>Data Explorer</a:t>
            </a:r>
          </a:p>
        </p:txBody>
      </p:sp>
      <p:sp>
        <p:nvSpPr>
          <p:cNvPr id="7" name="Text Placeholder 6">
            <a:extLst>
              <a:ext uri="{FF2B5EF4-FFF2-40B4-BE49-F238E27FC236}">
                <a16:creationId xmlns:a16="http://schemas.microsoft.com/office/drawing/2014/main" id="{55FC2A9B-E30C-FDE0-2FBA-C61874634C04}"/>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spTree>
    <p:extLst>
      <p:ext uri="{BB962C8B-B14F-4D97-AF65-F5344CB8AC3E}">
        <p14:creationId xmlns:p14="http://schemas.microsoft.com/office/powerpoint/2010/main" val="19077306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b="1" dirty="0"/>
              <a:t>Sponsors: </a:t>
            </a:r>
            <a:r>
              <a:rPr lang="en-US" sz="4400" dirty="0"/>
              <a:t>Global </a:t>
            </a:r>
            <a:r>
              <a:rPr lang="en-US" sz="4400"/>
              <a:t>Azure 2025 </a:t>
            </a:r>
            <a:r>
              <a:rPr lang="en-US" sz="4400" dirty="0"/>
              <a:t>– Toronto</a:t>
            </a:r>
          </a:p>
        </p:txBody>
      </p:sp>
    </p:spTree>
    <p:extLst>
      <p:ext uri="{BB962C8B-B14F-4D97-AF65-F5344CB8AC3E}">
        <p14:creationId xmlns:p14="http://schemas.microsoft.com/office/powerpoint/2010/main" val="226498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002E4-EF51-3EC1-C0F0-20E535D52B1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CAE3938-F821-3635-9360-C939478DEE75}"/>
              </a:ext>
            </a:extLst>
          </p:cNvPr>
          <p:cNvSpPr>
            <a:spLocks noGrp="1"/>
          </p:cNvSpPr>
          <p:nvPr>
            <p:ph type="title"/>
          </p:nvPr>
        </p:nvSpPr>
        <p:spPr/>
        <p:txBody>
          <a:bodyPr/>
          <a:lstStyle/>
          <a:p>
            <a:r>
              <a:rPr lang="en-US" dirty="0">
                <a:solidFill>
                  <a:schemeClr val="accent1"/>
                </a:solidFill>
              </a:rPr>
              <a:t>Update policy</a:t>
            </a:r>
          </a:p>
        </p:txBody>
      </p:sp>
      <p:sp>
        <p:nvSpPr>
          <p:cNvPr id="7" name="Text Placeholder 6">
            <a:extLst>
              <a:ext uri="{FF2B5EF4-FFF2-40B4-BE49-F238E27FC236}">
                <a16:creationId xmlns:a16="http://schemas.microsoft.com/office/drawing/2014/main" id="{544B551B-E4CA-E9DE-D806-39FF2B2FCCA5}"/>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sp>
        <p:nvSpPr>
          <p:cNvPr id="3" name="Content Placeholder 2">
            <a:extLst>
              <a:ext uri="{FF2B5EF4-FFF2-40B4-BE49-F238E27FC236}">
                <a16:creationId xmlns:a16="http://schemas.microsoft.com/office/drawing/2014/main" id="{9C67B79C-C029-85D9-0ABC-1CFEDD0AF283}"/>
              </a:ext>
            </a:extLst>
          </p:cNvPr>
          <p:cNvSpPr txBox="1">
            <a:spLocks/>
          </p:cNvSpPr>
          <p:nvPr/>
        </p:nvSpPr>
        <p:spPr>
          <a:xfrm>
            <a:off x="584200" y="1435503"/>
            <a:ext cx="11018520" cy="198208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800">
                <a:latin typeface="Aptos" panose="020B0004020202020204" pitchFamily="34" charset="0"/>
              </a:rPr>
              <a:t>Inner ETL / Trigger</a:t>
            </a:r>
          </a:p>
          <a:p>
            <a:r>
              <a:rPr lang="en-CA" sz="2800">
                <a:latin typeface="Aptos" panose="020B0004020202020204" pitchFamily="34" charset="0"/>
              </a:rPr>
              <a:t>Works with medallion architecture</a:t>
            </a:r>
          </a:p>
          <a:p>
            <a:r>
              <a:rPr lang="en-CA" sz="2800">
                <a:latin typeface="Aptos" panose="020B0004020202020204" pitchFamily="34" charset="0"/>
              </a:rPr>
              <a:t>Source table is </a:t>
            </a:r>
            <a:r>
              <a:rPr lang="en-CA" sz="2800">
                <a:solidFill>
                  <a:schemeClr val="accent1"/>
                </a:solidFill>
                <a:latin typeface="Aptos" panose="020B0004020202020204" pitchFamily="34" charset="0"/>
              </a:rPr>
              <a:t>scoped to newly ingested data</a:t>
            </a:r>
          </a:p>
          <a:p>
            <a:endParaRPr lang="en-CA" sz="2800" dirty="0">
              <a:latin typeface="Aptos" panose="020B0004020202020204" pitchFamily="34" charset="0"/>
            </a:endParaRPr>
          </a:p>
        </p:txBody>
      </p:sp>
      <p:pic>
        <p:nvPicPr>
          <p:cNvPr id="4" name="Picture 2" descr="Diagram shows an overview of the update policy.">
            <a:extLst>
              <a:ext uri="{FF2B5EF4-FFF2-40B4-BE49-F238E27FC236}">
                <a16:creationId xmlns:a16="http://schemas.microsoft.com/office/drawing/2014/main" id="{89136FB1-34E0-6070-97CB-21F9A780F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90" y="3230131"/>
            <a:ext cx="8063203" cy="34636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8DDD72-BFBE-04BA-3993-7B0637F1B87B}"/>
              </a:ext>
            </a:extLst>
          </p:cNvPr>
          <p:cNvSpPr txBox="1"/>
          <p:nvPr/>
        </p:nvSpPr>
        <p:spPr>
          <a:xfrm>
            <a:off x="8656637" y="3740421"/>
            <a:ext cx="364998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ptos" panose="020B0004020202020204" pitchFamily="34" charset="0"/>
              </a:rPr>
              <a:t>Scenarios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0B0004020202020204" pitchFamily="34" charset="0"/>
              </a:rPr>
              <a:t>Filter out data, deduplication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0B0004020202020204" pitchFamily="34" charset="0"/>
              </a:rPr>
              <a:t>Created calculated columns, changing schema, joining static dimension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0B0004020202020204" pitchFamily="34" charset="0"/>
              </a:rPr>
              <a:t>Different retention policies for subset of the data</a:t>
            </a:r>
          </a:p>
        </p:txBody>
      </p:sp>
    </p:spTree>
    <p:extLst>
      <p:ext uri="{BB962C8B-B14F-4D97-AF65-F5344CB8AC3E}">
        <p14:creationId xmlns:p14="http://schemas.microsoft.com/office/powerpoint/2010/main" val="32932646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2E76C-472A-0D89-06F0-A7A6B1E03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31ADA-6E16-4C04-4873-BD219F855C93}"/>
              </a:ext>
            </a:extLst>
          </p:cNvPr>
          <p:cNvSpPr>
            <a:spLocks noGrp="1"/>
          </p:cNvSpPr>
          <p:nvPr>
            <p:ph type="title"/>
          </p:nvPr>
        </p:nvSpPr>
        <p:spPr>
          <a:xfrm>
            <a:off x="542860" y="2125662"/>
            <a:ext cx="11466577" cy="2012859"/>
          </a:xfrm>
        </p:spPr>
        <p:txBody>
          <a:bodyPr/>
          <a:lstStyle/>
          <a:p>
            <a:r>
              <a:rPr lang="en-US" sz="4800" dirty="0">
                <a:latin typeface="Aptos" panose="020B0004020202020204" pitchFamily="34" charset="0"/>
              </a:rPr>
              <a:t>Demo</a:t>
            </a:r>
            <a:br>
              <a:rPr lang="en-US" sz="4800" dirty="0">
                <a:latin typeface="Aptos" panose="020B0004020202020204" pitchFamily="34" charset="0"/>
              </a:rPr>
            </a:br>
            <a:br>
              <a:rPr lang="en-US" sz="4800" dirty="0">
                <a:latin typeface="Aptos" panose="020B0004020202020204" pitchFamily="34" charset="0"/>
              </a:rPr>
            </a:br>
            <a:r>
              <a:rPr lang="en-US" sz="3600" dirty="0">
                <a:latin typeface="Aptos" panose="020B0004020202020204" pitchFamily="34" charset="0"/>
              </a:rPr>
              <a:t>Event Hub and Data Explorer setup</a:t>
            </a:r>
            <a:endParaRPr lang="en-CA" sz="3600" dirty="0">
              <a:latin typeface="Aptos" panose="020B0004020202020204" pitchFamily="34" charset="0"/>
            </a:endParaRPr>
          </a:p>
        </p:txBody>
      </p:sp>
    </p:spTree>
    <p:extLst>
      <p:ext uri="{BB962C8B-B14F-4D97-AF65-F5344CB8AC3E}">
        <p14:creationId xmlns:p14="http://schemas.microsoft.com/office/powerpoint/2010/main" val="26487463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11E81A3-F9E2-A7DA-6B0B-E3B78C0369D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337CD48-8FC8-1993-1815-ED6EE60DFEEE}"/>
              </a:ext>
            </a:extLst>
          </p:cNvPr>
          <p:cNvSpPr>
            <a:spLocks noGrp="1"/>
          </p:cNvSpPr>
          <p:nvPr>
            <p:ph type="title"/>
          </p:nvPr>
        </p:nvSpPr>
        <p:spPr/>
        <p:txBody>
          <a:bodyPr/>
          <a:lstStyle/>
          <a:p>
            <a:r>
              <a:rPr lang="en-US" dirty="0">
                <a:solidFill>
                  <a:schemeClr val="accent1"/>
                </a:solidFill>
              </a:rPr>
              <a:t>Data Explorer</a:t>
            </a:r>
          </a:p>
        </p:txBody>
      </p:sp>
      <p:sp>
        <p:nvSpPr>
          <p:cNvPr id="7" name="Text Placeholder 6">
            <a:extLst>
              <a:ext uri="{FF2B5EF4-FFF2-40B4-BE49-F238E27FC236}">
                <a16:creationId xmlns:a16="http://schemas.microsoft.com/office/drawing/2014/main" id="{9C30A22D-4D3C-FAA8-8CB0-B5AD4AB40D28}"/>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spTree>
    <p:extLst>
      <p:ext uri="{BB962C8B-B14F-4D97-AF65-F5344CB8AC3E}">
        <p14:creationId xmlns:p14="http://schemas.microsoft.com/office/powerpoint/2010/main" val="31580301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1E0EB-97F2-5038-FCE9-CF7CDBC2C18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91E0DE0-AA95-10E6-87A9-E2FE25AB3158}"/>
              </a:ext>
            </a:extLst>
          </p:cNvPr>
          <p:cNvSpPr>
            <a:spLocks noGrp="1"/>
          </p:cNvSpPr>
          <p:nvPr>
            <p:ph type="title"/>
          </p:nvPr>
        </p:nvSpPr>
        <p:spPr>
          <a:xfrm>
            <a:off x="274639" y="295274"/>
            <a:ext cx="2971798" cy="917575"/>
          </a:xfrm>
        </p:spPr>
        <p:txBody>
          <a:bodyPr/>
          <a:lstStyle/>
          <a:p>
            <a:r>
              <a:rPr lang="en-US" dirty="0">
                <a:solidFill>
                  <a:schemeClr val="accent1"/>
                </a:solidFill>
              </a:rPr>
              <a:t>Data Flow</a:t>
            </a:r>
          </a:p>
        </p:txBody>
      </p:sp>
      <p:sp>
        <p:nvSpPr>
          <p:cNvPr id="7" name="Text Placeholder 6">
            <a:extLst>
              <a:ext uri="{FF2B5EF4-FFF2-40B4-BE49-F238E27FC236}">
                <a16:creationId xmlns:a16="http://schemas.microsoft.com/office/drawing/2014/main" id="{38037412-88B8-CD67-9E69-77F0F023CB6F}"/>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4" name="Picture 3">
            <a:extLst>
              <a:ext uri="{FF2B5EF4-FFF2-40B4-BE49-F238E27FC236}">
                <a16:creationId xmlns:a16="http://schemas.microsoft.com/office/drawing/2014/main" id="{99182A3D-EFA0-1794-6332-FFFAB28B7DCD}"/>
              </a:ext>
            </a:extLst>
          </p:cNvPr>
          <p:cNvPicPr>
            <a:picLocks noChangeAspect="1"/>
          </p:cNvPicPr>
          <p:nvPr/>
        </p:nvPicPr>
        <p:blipFill>
          <a:blip r:embed="rId2"/>
          <a:stretch>
            <a:fillRect/>
          </a:stretch>
        </p:blipFill>
        <p:spPr>
          <a:xfrm>
            <a:off x="6777697" y="5299689"/>
            <a:ext cx="2082400" cy="1542176"/>
          </a:xfrm>
          <a:prstGeom prst="rect">
            <a:avLst/>
          </a:prstGeom>
          <a:ln>
            <a:solidFill>
              <a:schemeClr val="tx1"/>
            </a:solidFill>
          </a:ln>
        </p:spPr>
      </p:pic>
      <p:pic>
        <p:nvPicPr>
          <p:cNvPr id="5" name="Picture 4">
            <a:extLst>
              <a:ext uri="{FF2B5EF4-FFF2-40B4-BE49-F238E27FC236}">
                <a16:creationId xmlns:a16="http://schemas.microsoft.com/office/drawing/2014/main" id="{9FBEBD31-FB5E-658A-BF0F-4E4EB9640554}"/>
              </a:ext>
            </a:extLst>
          </p:cNvPr>
          <p:cNvPicPr>
            <a:picLocks noChangeAspect="1"/>
          </p:cNvPicPr>
          <p:nvPr/>
        </p:nvPicPr>
        <p:blipFill>
          <a:blip r:embed="rId3"/>
          <a:stretch>
            <a:fillRect/>
          </a:stretch>
        </p:blipFill>
        <p:spPr>
          <a:xfrm>
            <a:off x="1856726" y="5449985"/>
            <a:ext cx="3532614" cy="1360663"/>
          </a:xfrm>
          <a:prstGeom prst="rect">
            <a:avLst/>
          </a:prstGeom>
          <a:ln>
            <a:solidFill>
              <a:schemeClr val="tx1"/>
            </a:solidFill>
          </a:ln>
        </p:spPr>
      </p:pic>
      <p:pic>
        <p:nvPicPr>
          <p:cNvPr id="8" name="Picture 7">
            <a:extLst>
              <a:ext uri="{FF2B5EF4-FFF2-40B4-BE49-F238E27FC236}">
                <a16:creationId xmlns:a16="http://schemas.microsoft.com/office/drawing/2014/main" id="{D151827D-6C04-387F-EF0F-F0CE155E8942}"/>
              </a:ext>
            </a:extLst>
          </p:cNvPr>
          <p:cNvPicPr>
            <a:picLocks noChangeAspect="1"/>
          </p:cNvPicPr>
          <p:nvPr/>
        </p:nvPicPr>
        <p:blipFill>
          <a:blip r:embed="rId4"/>
          <a:stretch>
            <a:fillRect/>
          </a:stretch>
        </p:blipFill>
        <p:spPr>
          <a:xfrm>
            <a:off x="2015745" y="3360859"/>
            <a:ext cx="2704954" cy="886870"/>
          </a:xfrm>
          <a:prstGeom prst="rect">
            <a:avLst/>
          </a:prstGeom>
          <a:ln>
            <a:solidFill>
              <a:schemeClr val="tx1"/>
            </a:solidFill>
          </a:ln>
        </p:spPr>
      </p:pic>
      <p:sp>
        <p:nvSpPr>
          <p:cNvPr id="9" name="Arrow: Right 8">
            <a:extLst>
              <a:ext uri="{FF2B5EF4-FFF2-40B4-BE49-F238E27FC236}">
                <a16:creationId xmlns:a16="http://schemas.microsoft.com/office/drawing/2014/main" id="{8FFE9EDA-E75D-581C-03A4-B655E1F9A3F7}"/>
              </a:ext>
            </a:extLst>
          </p:cNvPr>
          <p:cNvSpPr/>
          <p:nvPr/>
        </p:nvSpPr>
        <p:spPr>
          <a:xfrm rot="5400000">
            <a:off x="2918762" y="426363"/>
            <a:ext cx="898768" cy="4315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JSON</a:t>
            </a:r>
          </a:p>
        </p:txBody>
      </p:sp>
      <p:sp>
        <p:nvSpPr>
          <p:cNvPr id="10" name="Heptagon 9">
            <a:extLst>
              <a:ext uri="{FF2B5EF4-FFF2-40B4-BE49-F238E27FC236}">
                <a16:creationId xmlns:a16="http://schemas.microsoft.com/office/drawing/2014/main" id="{8571383C-FF97-9573-A7EB-7B1EBD79EFA2}"/>
              </a:ext>
            </a:extLst>
          </p:cNvPr>
          <p:cNvSpPr/>
          <p:nvPr/>
        </p:nvSpPr>
        <p:spPr>
          <a:xfrm>
            <a:off x="3583577" y="239399"/>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1" name="Arrow: Right 10">
            <a:extLst>
              <a:ext uri="{FF2B5EF4-FFF2-40B4-BE49-F238E27FC236}">
                <a16:creationId xmlns:a16="http://schemas.microsoft.com/office/drawing/2014/main" id="{3123D7F6-9B2C-B882-FF82-D8E67CE604CA}"/>
              </a:ext>
            </a:extLst>
          </p:cNvPr>
          <p:cNvSpPr/>
          <p:nvPr/>
        </p:nvSpPr>
        <p:spPr>
          <a:xfrm rot="5400000">
            <a:off x="2993129" y="2734610"/>
            <a:ext cx="753725" cy="4220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Ingest</a:t>
            </a:r>
          </a:p>
        </p:txBody>
      </p:sp>
      <p:sp>
        <p:nvSpPr>
          <p:cNvPr id="12" name="Heptagon 11">
            <a:extLst>
              <a:ext uri="{FF2B5EF4-FFF2-40B4-BE49-F238E27FC236}">
                <a16:creationId xmlns:a16="http://schemas.microsoft.com/office/drawing/2014/main" id="{85A724DE-1FA5-6B99-E4F8-BF45C3F607A5}"/>
              </a:ext>
            </a:extLst>
          </p:cNvPr>
          <p:cNvSpPr/>
          <p:nvPr/>
        </p:nvSpPr>
        <p:spPr>
          <a:xfrm>
            <a:off x="3581008" y="2700014"/>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2</a:t>
            </a:r>
          </a:p>
        </p:txBody>
      </p:sp>
      <p:sp>
        <p:nvSpPr>
          <p:cNvPr id="13" name="Arrow: Right 12">
            <a:extLst>
              <a:ext uri="{FF2B5EF4-FFF2-40B4-BE49-F238E27FC236}">
                <a16:creationId xmlns:a16="http://schemas.microsoft.com/office/drawing/2014/main" id="{749DE265-CC37-BB2E-1743-94AB3B00E300}"/>
              </a:ext>
            </a:extLst>
          </p:cNvPr>
          <p:cNvSpPr/>
          <p:nvPr/>
        </p:nvSpPr>
        <p:spPr>
          <a:xfrm>
            <a:off x="4932484" y="3614522"/>
            <a:ext cx="1653965" cy="42203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Copy and transform</a:t>
            </a:r>
          </a:p>
        </p:txBody>
      </p:sp>
      <p:sp>
        <p:nvSpPr>
          <p:cNvPr id="14" name="Heptagon 13">
            <a:extLst>
              <a:ext uri="{FF2B5EF4-FFF2-40B4-BE49-F238E27FC236}">
                <a16:creationId xmlns:a16="http://schemas.microsoft.com/office/drawing/2014/main" id="{E86B154E-2320-BE95-6FFA-79AD49B1CFF2}"/>
              </a:ext>
            </a:extLst>
          </p:cNvPr>
          <p:cNvSpPr/>
          <p:nvPr/>
        </p:nvSpPr>
        <p:spPr>
          <a:xfrm>
            <a:off x="5751792" y="3306856"/>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3</a:t>
            </a:r>
          </a:p>
        </p:txBody>
      </p:sp>
      <p:sp>
        <p:nvSpPr>
          <p:cNvPr id="15" name="Heptagon 14">
            <a:extLst>
              <a:ext uri="{FF2B5EF4-FFF2-40B4-BE49-F238E27FC236}">
                <a16:creationId xmlns:a16="http://schemas.microsoft.com/office/drawing/2014/main" id="{E3ADC116-4D6F-C28E-091F-7FD96938458D}"/>
              </a:ext>
            </a:extLst>
          </p:cNvPr>
          <p:cNvSpPr/>
          <p:nvPr/>
        </p:nvSpPr>
        <p:spPr>
          <a:xfrm>
            <a:off x="10164478" y="5354745"/>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16" name="Heptagon 15">
            <a:extLst>
              <a:ext uri="{FF2B5EF4-FFF2-40B4-BE49-F238E27FC236}">
                <a16:creationId xmlns:a16="http://schemas.microsoft.com/office/drawing/2014/main" id="{0F8D5F57-93A7-ADE4-2A8A-6F9BBFAE0E77}"/>
              </a:ext>
            </a:extLst>
          </p:cNvPr>
          <p:cNvSpPr/>
          <p:nvPr/>
        </p:nvSpPr>
        <p:spPr>
          <a:xfrm>
            <a:off x="6065919" y="5270712"/>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a:t>5</a:t>
            </a:r>
          </a:p>
        </p:txBody>
      </p:sp>
      <p:sp>
        <p:nvSpPr>
          <p:cNvPr id="17" name="Arrow: Left 16">
            <a:extLst>
              <a:ext uri="{FF2B5EF4-FFF2-40B4-BE49-F238E27FC236}">
                <a16:creationId xmlns:a16="http://schemas.microsoft.com/office/drawing/2014/main" id="{49A4CB10-A79B-F745-C179-449A4606BD3D}"/>
              </a:ext>
            </a:extLst>
          </p:cNvPr>
          <p:cNvSpPr/>
          <p:nvPr/>
        </p:nvSpPr>
        <p:spPr>
          <a:xfrm>
            <a:off x="5456366" y="5606359"/>
            <a:ext cx="1254305" cy="33257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Project / </a:t>
            </a:r>
            <a:r>
              <a:rPr lang="en-CA" sz="1000" dirty="0" err="1"/>
              <a:t>Dedup</a:t>
            </a:r>
            <a:endParaRPr lang="en-CA" sz="1000" dirty="0"/>
          </a:p>
        </p:txBody>
      </p:sp>
      <p:sp>
        <p:nvSpPr>
          <p:cNvPr id="18" name="Heptagon 17">
            <a:extLst>
              <a:ext uri="{FF2B5EF4-FFF2-40B4-BE49-F238E27FC236}">
                <a16:creationId xmlns:a16="http://schemas.microsoft.com/office/drawing/2014/main" id="{8DDC942C-0D6C-ABD6-35DD-1F616A41EDA8}"/>
              </a:ext>
            </a:extLst>
          </p:cNvPr>
          <p:cNvSpPr/>
          <p:nvPr/>
        </p:nvSpPr>
        <p:spPr>
          <a:xfrm>
            <a:off x="532347" y="5396056"/>
            <a:ext cx="382954" cy="33564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6</a:t>
            </a:r>
          </a:p>
        </p:txBody>
      </p:sp>
      <p:sp>
        <p:nvSpPr>
          <p:cNvPr id="19" name="Arrow: Left 18">
            <a:extLst>
              <a:ext uri="{FF2B5EF4-FFF2-40B4-BE49-F238E27FC236}">
                <a16:creationId xmlns:a16="http://schemas.microsoft.com/office/drawing/2014/main" id="{26C91275-CEAE-254E-3ED6-1AE428517FDB}"/>
              </a:ext>
            </a:extLst>
          </p:cNvPr>
          <p:cNvSpPr/>
          <p:nvPr/>
        </p:nvSpPr>
        <p:spPr>
          <a:xfrm rot="3145465">
            <a:off x="566258" y="5565418"/>
            <a:ext cx="1433683" cy="33257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t>Query</a:t>
            </a:r>
          </a:p>
        </p:txBody>
      </p:sp>
      <p:pic>
        <p:nvPicPr>
          <p:cNvPr id="20" name="Picture 19">
            <a:extLst>
              <a:ext uri="{FF2B5EF4-FFF2-40B4-BE49-F238E27FC236}">
                <a16:creationId xmlns:a16="http://schemas.microsoft.com/office/drawing/2014/main" id="{6B26909F-AEF3-E030-F2D3-175932C8DD04}"/>
              </a:ext>
            </a:extLst>
          </p:cNvPr>
          <p:cNvPicPr>
            <a:picLocks noChangeAspect="1"/>
          </p:cNvPicPr>
          <p:nvPr/>
        </p:nvPicPr>
        <p:blipFill>
          <a:blip r:embed="rId5"/>
          <a:stretch>
            <a:fillRect/>
          </a:stretch>
        </p:blipFill>
        <p:spPr>
          <a:xfrm>
            <a:off x="135088" y="1189327"/>
            <a:ext cx="6466116" cy="1296894"/>
          </a:xfrm>
          <a:prstGeom prst="rect">
            <a:avLst/>
          </a:prstGeom>
          <a:ln>
            <a:solidFill>
              <a:schemeClr val="tx1"/>
            </a:solidFill>
          </a:ln>
        </p:spPr>
      </p:pic>
      <p:pic>
        <p:nvPicPr>
          <p:cNvPr id="21" name="Picture 20">
            <a:extLst>
              <a:ext uri="{FF2B5EF4-FFF2-40B4-BE49-F238E27FC236}">
                <a16:creationId xmlns:a16="http://schemas.microsoft.com/office/drawing/2014/main" id="{19E2CD3D-2227-A220-1927-9A461F238605}"/>
              </a:ext>
            </a:extLst>
          </p:cNvPr>
          <p:cNvPicPr>
            <a:picLocks noChangeAspect="1"/>
          </p:cNvPicPr>
          <p:nvPr/>
        </p:nvPicPr>
        <p:blipFill>
          <a:blip r:embed="rId6"/>
          <a:stretch>
            <a:fillRect/>
          </a:stretch>
        </p:blipFill>
        <p:spPr>
          <a:xfrm>
            <a:off x="6792351" y="0"/>
            <a:ext cx="5399649" cy="5219661"/>
          </a:xfrm>
          <a:prstGeom prst="rect">
            <a:avLst/>
          </a:prstGeom>
          <a:ln>
            <a:solidFill>
              <a:schemeClr val="tx1"/>
            </a:solidFill>
          </a:ln>
        </p:spPr>
      </p:pic>
      <p:pic>
        <p:nvPicPr>
          <p:cNvPr id="22" name="Picture 21">
            <a:extLst>
              <a:ext uri="{FF2B5EF4-FFF2-40B4-BE49-F238E27FC236}">
                <a16:creationId xmlns:a16="http://schemas.microsoft.com/office/drawing/2014/main" id="{A486190A-FEEA-051D-E4AC-8C5DB6F6E29A}"/>
              </a:ext>
            </a:extLst>
          </p:cNvPr>
          <p:cNvPicPr>
            <a:picLocks noChangeAspect="1"/>
          </p:cNvPicPr>
          <p:nvPr/>
        </p:nvPicPr>
        <p:blipFill>
          <a:blip r:embed="rId7"/>
          <a:stretch>
            <a:fillRect/>
          </a:stretch>
        </p:blipFill>
        <p:spPr>
          <a:xfrm>
            <a:off x="135088" y="4521978"/>
            <a:ext cx="2779957" cy="598112"/>
          </a:xfrm>
          <a:prstGeom prst="rect">
            <a:avLst/>
          </a:prstGeom>
          <a:ln>
            <a:solidFill>
              <a:schemeClr val="tx1"/>
            </a:solidFill>
          </a:ln>
        </p:spPr>
      </p:pic>
      <p:sp>
        <p:nvSpPr>
          <p:cNvPr id="23" name="Arrow: Left 22">
            <a:extLst>
              <a:ext uri="{FF2B5EF4-FFF2-40B4-BE49-F238E27FC236}">
                <a16:creationId xmlns:a16="http://schemas.microsoft.com/office/drawing/2014/main" id="{CA35DD47-7828-17DA-38BA-A26292F0240E}"/>
              </a:ext>
            </a:extLst>
          </p:cNvPr>
          <p:cNvSpPr/>
          <p:nvPr/>
        </p:nvSpPr>
        <p:spPr>
          <a:xfrm rot="20296994">
            <a:off x="8888455" y="5481319"/>
            <a:ext cx="1254305" cy="33257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t>Store</a:t>
            </a:r>
          </a:p>
        </p:txBody>
      </p:sp>
    </p:spTree>
    <p:extLst>
      <p:ext uri="{BB962C8B-B14F-4D97-AF65-F5344CB8AC3E}">
        <p14:creationId xmlns:p14="http://schemas.microsoft.com/office/powerpoint/2010/main" val="20105412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7F436-472A-4CC2-20A2-CDAEA855DD3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AC6FECC-CFD5-81E8-34B1-95ECF9C6BEC9}"/>
              </a:ext>
            </a:extLst>
          </p:cNvPr>
          <p:cNvSpPr>
            <a:spLocks noGrp="1"/>
          </p:cNvSpPr>
          <p:nvPr>
            <p:ph type="title"/>
          </p:nvPr>
        </p:nvSpPr>
        <p:spPr/>
        <p:txBody>
          <a:bodyPr/>
          <a:lstStyle/>
          <a:p>
            <a:r>
              <a:rPr lang="en-US" dirty="0">
                <a:solidFill>
                  <a:schemeClr val="accent1"/>
                </a:solidFill>
              </a:rPr>
              <a:t>Real-time Dashboard</a:t>
            </a:r>
          </a:p>
        </p:txBody>
      </p:sp>
      <p:sp>
        <p:nvSpPr>
          <p:cNvPr id="7" name="Text Placeholder 6">
            <a:extLst>
              <a:ext uri="{FF2B5EF4-FFF2-40B4-BE49-F238E27FC236}">
                <a16:creationId xmlns:a16="http://schemas.microsoft.com/office/drawing/2014/main" id="{7A180ED8-B18C-1322-159C-914E5C3B4E85}"/>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8" name="Picture 7">
            <a:extLst>
              <a:ext uri="{FF2B5EF4-FFF2-40B4-BE49-F238E27FC236}">
                <a16:creationId xmlns:a16="http://schemas.microsoft.com/office/drawing/2014/main" id="{0B0390FF-3BF4-4E50-2A3E-B11E860F340F}"/>
              </a:ext>
            </a:extLst>
          </p:cNvPr>
          <p:cNvPicPr>
            <a:picLocks noChangeAspect="1"/>
          </p:cNvPicPr>
          <p:nvPr/>
        </p:nvPicPr>
        <p:blipFill>
          <a:blip r:embed="rId2"/>
          <a:stretch>
            <a:fillRect/>
          </a:stretch>
        </p:blipFill>
        <p:spPr>
          <a:xfrm>
            <a:off x="746918" y="982662"/>
            <a:ext cx="10942638" cy="5831679"/>
          </a:xfrm>
          <a:prstGeom prst="rect">
            <a:avLst/>
          </a:prstGeom>
        </p:spPr>
      </p:pic>
    </p:spTree>
    <p:extLst>
      <p:ext uri="{BB962C8B-B14F-4D97-AF65-F5344CB8AC3E}">
        <p14:creationId xmlns:p14="http://schemas.microsoft.com/office/powerpoint/2010/main" val="20352081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750C2-69BC-A96F-F4EB-022E978F81F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226E075-593A-FFC7-4E6E-90D673CB3EFD}"/>
              </a:ext>
            </a:extLst>
          </p:cNvPr>
          <p:cNvSpPr>
            <a:spLocks noGrp="1"/>
          </p:cNvSpPr>
          <p:nvPr>
            <p:ph type="title"/>
          </p:nvPr>
        </p:nvSpPr>
        <p:spPr/>
        <p:txBody>
          <a:bodyPr/>
          <a:lstStyle/>
          <a:p>
            <a:r>
              <a:rPr lang="en-US" dirty="0">
                <a:solidFill>
                  <a:schemeClr val="accent1"/>
                </a:solidFill>
              </a:rPr>
              <a:t>Real-time Dashboard</a:t>
            </a:r>
          </a:p>
        </p:txBody>
      </p:sp>
      <p:sp>
        <p:nvSpPr>
          <p:cNvPr id="7" name="Text Placeholder 6">
            <a:extLst>
              <a:ext uri="{FF2B5EF4-FFF2-40B4-BE49-F238E27FC236}">
                <a16:creationId xmlns:a16="http://schemas.microsoft.com/office/drawing/2014/main" id="{CB98DA8B-717E-C2B7-89E7-06A5FA5B3985}"/>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2" name="Content Placeholder 4" descr="A screenshot of a computer&#10;&#10;Description automatically generated">
            <a:extLst>
              <a:ext uri="{FF2B5EF4-FFF2-40B4-BE49-F238E27FC236}">
                <a16:creationId xmlns:a16="http://schemas.microsoft.com/office/drawing/2014/main" id="{66114633-F409-B753-8726-F6A91114EA4E}"/>
              </a:ext>
            </a:extLst>
          </p:cNvPr>
          <p:cNvPicPr>
            <a:picLocks noChangeAspect="1"/>
          </p:cNvPicPr>
          <p:nvPr/>
        </p:nvPicPr>
        <p:blipFill>
          <a:blip r:embed="rId2"/>
          <a:stretch>
            <a:fillRect/>
          </a:stretch>
        </p:blipFill>
        <p:spPr>
          <a:xfrm>
            <a:off x="588263" y="1093384"/>
            <a:ext cx="10850529" cy="5764616"/>
          </a:xfrm>
          <a:prstGeom prst="rect">
            <a:avLst/>
          </a:prstGeom>
        </p:spPr>
      </p:pic>
    </p:spTree>
    <p:extLst>
      <p:ext uri="{BB962C8B-B14F-4D97-AF65-F5344CB8AC3E}">
        <p14:creationId xmlns:p14="http://schemas.microsoft.com/office/powerpoint/2010/main" val="31679040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B7F14-FC85-A10A-D520-613F5DA0B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A0D79-8DD9-1AD4-84D7-D1CD1E60D887}"/>
              </a:ext>
            </a:extLst>
          </p:cNvPr>
          <p:cNvSpPr>
            <a:spLocks noGrp="1"/>
          </p:cNvSpPr>
          <p:nvPr>
            <p:ph type="title"/>
          </p:nvPr>
        </p:nvSpPr>
        <p:spPr>
          <a:xfrm>
            <a:off x="542860" y="2125662"/>
            <a:ext cx="11466577" cy="2012859"/>
          </a:xfrm>
        </p:spPr>
        <p:txBody>
          <a:bodyPr/>
          <a:lstStyle/>
          <a:p>
            <a:r>
              <a:rPr lang="en-US" sz="4800" dirty="0">
                <a:latin typeface="Aptos" panose="020B0004020202020204" pitchFamily="34" charset="0"/>
              </a:rPr>
              <a:t>Demo</a:t>
            </a:r>
            <a:br>
              <a:rPr lang="en-US" sz="4800" dirty="0">
                <a:latin typeface="Aptos" panose="020B0004020202020204" pitchFamily="34" charset="0"/>
              </a:rPr>
            </a:br>
            <a:br>
              <a:rPr lang="en-US" sz="4800" dirty="0">
                <a:latin typeface="Aptos" panose="020B0004020202020204" pitchFamily="34" charset="0"/>
              </a:rPr>
            </a:br>
            <a:r>
              <a:rPr lang="en-US" sz="3600" dirty="0">
                <a:latin typeface="Aptos" panose="020B0004020202020204" pitchFamily="34" charset="0"/>
              </a:rPr>
              <a:t>Racing time</a:t>
            </a:r>
            <a:endParaRPr lang="en-CA" sz="3600" dirty="0">
              <a:latin typeface="Aptos" panose="020B0004020202020204" pitchFamily="34" charset="0"/>
            </a:endParaRPr>
          </a:p>
        </p:txBody>
      </p:sp>
    </p:spTree>
    <p:extLst>
      <p:ext uri="{BB962C8B-B14F-4D97-AF65-F5344CB8AC3E}">
        <p14:creationId xmlns:p14="http://schemas.microsoft.com/office/powerpoint/2010/main" val="32715735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0A748-5C46-CCCD-03E9-57BEBF13A4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E69F049-745B-A54A-690B-CD5F2A0A9B63}"/>
              </a:ext>
            </a:extLst>
          </p:cNvPr>
          <p:cNvSpPr>
            <a:spLocks noGrp="1"/>
          </p:cNvSpPr>
          <p:nvPr>
            <p:ph type="title"/>
          </p:nvPr>
        </p:nvSpPr>
        <p:spPr/>
        <p:txBody>
          <a:bodyPr/>
          <a:lstStyle/>
          <a:p>
            <a:endParaRPr lang="en-US" dirty="0">
              <a:solidFill>
                <a:schemeClr val="accent1"/>
              </a:solidFill>
            </a:endParaRPr>
          </a:p>
        </p:txBody>
      </p:sp>
      <p:sp>
        <p:nvSpPr>
          <p:cNvPr id="7" name="Text Placeholder 6">
            <a:extLst>
              <a:ext uri="{FF2B5EF4-FFF2-40B4-BE49-F238E27FC236}">
                <a16:creationId xmlns:a16="http://schemas.microsoft.com/office/drawing/2014/main" id="{EBB8EC3F-4AA8-F19F-FE27-B03007DDDE22}"/>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2" name="Picture 1">
            <a:extLst>
              <a:ext uri="{FF2B5EF4-FFF2-40B4-BE49-F238E27FC236}">
                <a16:creationId xmlns:a16="http://schemas.microsoft.com/office/drawing/2014/main" id="{DBCB75A1-82F0-BAAE-EADE-F8AFDAA6B3FE}"/>
              </a:ext>
            </a:extLst>
          </p:cNvPr>
          <p:cNvPicPr>
            <a:picLocks noChangeAspect="1"/>
          </p:cNvPicPr>
          <p:nvPr/>
        </p:nvPicPr>
        <p:blipFill>
          <a:blip r:embed="rId2"/>
          <a:stretch>
            <a:fillRect/>
          </a:stretch>
        </p:blipFill>
        <p:spPr>
          <a:xfrm>
            <a:off x="2582875" y="502666"/>
            <a:ext cx="7026249" cy="5852667"/>
          </a:xfrm>
          <a:prstGeom prst="rect">
            <a:avLst/>
          </a:prstGeom>
        </p:spPr>
      </p:pic>
    </p:spTree>
    <p:extLst>
      <p:ext uri="{BB962C8B-B14F-4D97-AF65-F5344CB8AC3E}">
        <p14:creationId xmlns:p14="http://schemas.microsoft.com/office/powerpoint/2010/main" val="11934372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1976D-0095-DD35-C1D7-4E4852478D7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781F21D-3A79-FA92-411E-0B011802DD1A}"/>
              </a:ext>
            </a:extLst>
          </p:cNvPr>
          <p:cNvSpPr>
            <a:spLocks noGrp="1"/>
          </p:cNvSpPr>
          <p:nvPr>
            <p:ph type="title"/>
          </p:nvPr>
        </p:nvSpPr>
        <p:spPr/>
        <p:txBody>
          <a:bodyPr/>
          <a:lstStyle/>
          <a:p>
            <a:endParaRPr lang="en-US" dirty="0">
              <a:solidFill>
                <a:schemeClr val="accent1"/>
              </a:solidFill>
            </a:endParaRPr>
          </a:p>
        </p:txBody>
      </p:sp>
      <p:sp>
        <p:nvSpPr>
          <p:cNvPr id="7" name="Text Placeholder 6">
            <a:extLst>
              <a:ext uri="{FF2B5EF4-FFF2-40B4-BE49-F238E27FC236}">
                <a16:creationId xmlns:a16="http://schemas.microsoft.com/office/drawing/2014/main" id="{D48A3F48-5106-6384-FDAD-A164A658723B}"/>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2" name="Picture 1">
            <a:extLst>
              <a:ext uri="{FF2B5EF4-FFF2-40B4-BE49-F238E27FC236}">
                <a16:creationId xmlns:a16="http://schemas.microsoft.com/office/drawing/2014/main" id="{302DFAB0-7F9E-CAEE-AAE8-B7B6BDC7DD3B}"/>
              </a:ext>
            </a:extLst>
          </p:cNvPr>
          <p:cNvPicPr>
            <a:picLocks noChangeAspect="1"/>
          </p:cNvPicPr>
          <p:nvPr/>
        </p:nvPicPr>
        <p:blipFill>
          <a:blip r:embed="rId2"/>
          <a:stretch>
            <a:fillRect/>
          </a:stretch>
        </p:blipFill>
        <p:spPr>
          <a:xfrm>
            <a:off x="910366" y="0"/>
            <a:ext cx="10371267" cy="6858000"/>
          </a:xfrm>
          <a:prstGeom prst="rect">
            <a:avLst/>
          </a:prstGeom>
        </p:spPr>
      </p:pic>
    </p:spTree>
    <p:extLst>
      <p:ext uri="{BB962C8B-B14F-4D97-AF65-F5344CB8AC3E}">
        <p14:creationId xmlns:p14="http://schemas.microsoft.com/office/powerpoint/2010/main" val="38014727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1A4B0-098B-3573-7F0C-21518035D3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AE0F524-18EB-D487-1B41-B80C4191CA0E}"/>
              </a:ext>
            </a:extLst>
          </p:cNvPr>
          <p:cNvSpPr>
            <a:spLocks noGrp="1"/>
          </p:cNvSpPr>
          <p:nvPr>
            <p:ph type="title"/>
          </p:nvPr>
        </p:nvSpPr>
        <p:spPr/>
        <p:txBody>
          <a:bodyPr/>
          <a:lstStyle/>
          <a:p>
            <a:endParaRPr lang="en-US" dirty="0">
              <a:solidFill>
                <a:schemeClr val="accent1"/>
              </a:solidFill>
            </a:endParaRPr>
          </a:p>
        </p:txBody>
      </p:sp>
      <p:sp>
        <p:nvSpPr>
          <p:cNvPr id="7" name="Text Placeholder 6">
            <a:extLst>
              <a:ext uri="{FF2B5EF4-FFF2-40B4-BE49-F238E27FC236}">
                <a16:creationId xmlns:a16="http://schemas.microsoft.com/office/drawing/2014/main" id="{01E81AA2-2143-DAB3-1031-36D2459D5252}"/>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pic>
        <p:nvPicPr>
          <p:cNvPr id="2" name="Picture 1">
            <a:extLst>
              <a:ext uri="{FF2B5EF4-FFF2-40B4-BE49-F238E27FC236}">
                <a16:creationId xmlns:a16="http://schemas.microsoft.com/office/drawing/2014/main" id="{53270818-6D80-9470-F825-2B1C8771428C}"/>
              </a:ext>
            </a:extLst>
          </p:cNvPr>
          <p:cNvPicPr>
            <a:picLocks noChangeAspect="1"/>
          </p:cNvPicPr>
          <p:nvPr/>
        </p:nvPicPr>
        <p:blipFill>
          <a:blip r:embed="rId2"/>
          <a:stretch>
            <a:fillRect/>
          </a:stretch>
        </p:blipFill>
        <p:spPr>
          <a:xfrm>
            <a:off x="122237" y="88588"/>
            <a:ext cx="12192000" cy="6817348"/>
          </a:xfrm>
          <a:prstGeom prst="rect">
            <a:avLst/>
          </a:prstGeom>
        </p:spPr>
      </p:pic>
    </p:spTree>
    <p:extLst>
      <p:ext uri="{BB962C8B-B14F-4D97-AF65-F5344CB8AC3E}">
        <p14:creationId xmlns:p14="http://schemas.microsoft.com/office/powerpoint/2010/main" val="34575132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noFill/>
        </p:spPr>
        <p:txBody>
          <a:bodyPr/>
          <a:lstStyle/>
          <a:p>
            <a:r>
              <a:rPr lang="en-US" sz="4000" dirty="0">
                <a:latin typeface="Aptos" panose="020B0004020202020204" pitchFamily="34" charset="0"/>
              </a:rPr>
              <a:t>Real-Time Racing Intelligence: Harnessing Azure Data Explorer &amp; Event Hubs for Formula 1 Telemetry</a:t>
            </a:r>
          </a:p>
        </p:txBody>
      </p:sp>
      <p:sp>
        <p:nvSpPr>
          <p:cNvPr id="5" name="Text Placeholder 4"/>
          <p:cNvSpPr>
            <a:spLocks noGrp="1"/>
          </p:cNvSpPr>
          <p:nvPr>
            <p:ph type="body" sz="quarter" idx="12"/>
          </p:nvPr>
        </p:nvSpPr>
        <p:spPr>
          <a:xfrm>
            <a:off x="554038" y="4259262"/>
            <a:ext cx="10998198" cy="1524531"/>
          </a:xfrm>
          <a:noFill/>
        </p:spPr>
        <p:txBody>
          <a:bodyPr/>
          <a:lstStyle/>
          <a:p>
            <a:r>
              <a:rPr lang="en-US" sz="2000" b="1" dirty="0">
                <a:latin typeface="Aptos" panose="020B0004020202020204" pitchFamily="34" charset="0"/>
              </a:rPr>
              <a:t>Callon Campbell</a:t>
            </a:r>
          </a:p>
          <a:p>
            <a:pPr marL="0" indent="0" algn="l">
              <a:buNone/>
            </a:pPr>
            <a:r>
              <a:rPr lang="en-GB" sz="2000" dirty="0">
                <a:latin typeface="Aptos" panose="020B0004020202020204" pitchFamily="34" charset="0"/>
              </a:rPr>
              <a:t>Microsoft MVP | Azure</a:t>
            </a:r>
            <a:endParaRPr lang="en-US" sz="2000" dirty="0">
              <a:latin typeface="Aptos" panose="020B0004020202020204" pitchFamily="34" charset="0"/>
            </a:endParaRPr>
          </a:p>
        </p:txBody>
      </p:sp>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75213-4796-18B3-6EC2-881ADB85364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466BCE9-0BFB-A189-929E-806F7162EAD4}"/>
              </a:ext>
            </a:extLst>
          </p:cNvPr>
          <p:cNvSpPr>
            <a:spLocks noGrp="1"/>
          </p:cNvSpPr>
          <p:nvPr>
            <p:ph type="title"/>
          </p:nvPr>
        </p:nvSpPr>
        <p:spPr/>
        <p:txBody>
          <a:bodyPr/>
          <a:lstStyle/>
          <a:p>
            <a:r>
              <a:rPr lang="en-US" dirty="0">
                <a:solidFill>
                  <a:schemeClr val="accent1"/>
                </a:solidFill>
              </a:rPr>
              <a:t>Wrap-up</a:t>
            </a:r>
          </a:p>
        </p:txBody>
      </p:sp>
      <p:sp>
        <p:nvSpPr>
          <p:cNvPr id="7" name="Text Placeholder 6">
            <a:extLst>
              <a:ext uri="{FF2B5EF4-FFF2-40B4-BE49-F238E27FC236}">
                <a16:creationId xmlns:a16="http://schemas.microsoft.com/office/drawing/2014/main" id="{47564C24-51A5-7147-176A-B2DD47C178D4}"/>
              </a:ext>
            </a:extLst>
          </p:cNvPr>
          <p:cNvSpPr>
            <a:spLocks noGrp="1"/>
          </p:cNvSpPr>
          <p:nvPr>
            <p:ph type="body" sz="quarter" idx="10"/>
          </p:nvPr>
        </p:nvSpPr>
        <p:spPr>
          <a:xfrm>
            <a:off x="272185" y="1516062"/>
            <a:ext cx="11125199" cy="2384692"/>
          </a:xfrm>
        </p:spPr>
        <p:txBody>
          <a:bodyPr/>
          <a:lstStyle/>
          <a:p>
            <a:pPr marL="457200" indent="-457200">
              <a:buFont typeface="Arial" panose="020B0604020202020204" pitchFamily="34" charset="0"/>
              <a:buChar char="•"/>
            </a:pPr>
            <a:r>
              <a:rPr lang="en-CA" sz="2800" dirty="0"/>
              <a:t>Real-time medallion architecture for Formula 1 telemetry data using Azure Data Explorer.</a:t>
            </a:r>
          </a:p>
          <a:p>
            <a:pPr marL="457200" indent="-457200">
              <a:buFont typeface="Arial" panose="020B0604020202020204" pitchFamily="34" charset="0"/>
              <a:buChar char="•"/>
            </a:pPr>
            <a:r>
              <a:rPr lang="en-CA" sz="2800" dirty="0"/>
              <a:t>How to ingest, process, and visualize high-velocity data streams.</a:t>
            </a:r>
          </a:p>
          <a:p>
            <a:pPr marL="457200" indent="-457200">
              <a:buFont typeface="Arial" panose="020B0604020202020204" pitchFamily="34" charset="0"/>
              <a:buChar char="•"/>
            </a:pPr>
            <a:r>
              <a:rPr lang="en-CA" sz="2800" dirty="0"/>
              <a:t>Derive real-time insights and performance analysis.</a:t>
            </a:r>
          </a:p>
          <a:p>
            <a:pPr marL="457200" indent="-457200">
              <a:buFont typeface="Arial" panose="020B0604020202020204" pitchFamily="34" charset="0"/>
              <a:buChar char="•"/>
            </a:pPr>
            <a:r>
              <a:rPr lang="en-CA" sz="2800" dirty="0"/>
              <a:t>All of this can be done in Microsoft Fabric Real-Time Intelligence.</a:t>
            </a:r>
          </a:p>
        </p:txBody>
      </p:sp>
    </p:spTree>
    <p:extLst>
      <p:ext uri="{BB962C8B-B14F-4D97-AF65-F5344CB8AC3E}">
        <p14:creationId xmlns:p14="http://schemas.microsoft.com/office/powerpoint/2010/main" val="36103016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1CE65-B77F-5B8F-06C3-B210C03C8C0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8B67006-9A20-E2E0-1A3E-08F0490A0BEA}"/>
              </a:ext>
            </a:extLst>
          </p:cNvPr>
          <p:cNvSpPr>
            <a:spLocks noGrp="1"/>
          </p:cNvSpPr>
          <p:nvPr>
            <p:ph type="title"/>
          </p:nvPr>
        </p:nvSpPr>
        <p:spPr/>
        <p:txBody>
          <a:bodyPr/>
          <a:lstStyle/>
          <a:p>
            <a:r>
              <a:rPr lang="en-US" dirty="0">
                <a:solidFill>
                  <a:schemeClr val="accent1"/>
                </a:solidFill>
              </a:rPr>
              <a:t>References</a:t>
            </a:r>
          </a:p>
        </p:txBody>
      </p:sp>
      <p:sp>
        <p:nvSpPr>
          <p:cNvPr id="7" name="Text Placeholder 6">
            <a:extLst>
              <a:ext uri="{FF2B5EF4-FFF2-40B4-BE49-F238E27FC236}">
                <a16:creationId xmlns:a16="http://schemas.microsoft.com/office/drawing/2014/main" id="{A86F33E8-B427-BAF3-0F4F-34E1CA3D3B82}"/>
              </a:ext>
            </a:extLst>
          </p:cNvPr>
          <p:cNvSpPr>
            <a:spLocks noGrp="1"/>
          </p:cNvSpPr>
          <p:nvPr>
            <p:ph type="body" sz="quarter" idx="10"/>
          </p:nvPr>
        </p:nvSpPr>
        <p:spPr>
          <a:xfrm>
            <a:off x="274639" y="1287462"/>
            <a:ext cx="11125199" cy="6115649"/>
          </a:xfrm>
        </p:spPr>
        <p:txBody>
          <a:bodyPr/>
          <a:lstStyle/>
          <a:p>
            <a:pPr marL="0" marR="0" indent="0">
              <a:spcBef>
                <a:spcPts val="0"/>
              </a:spcBef>
              <a:spcAft>
                <a:spcPts val="0"/>
              </a:spcAft>
              <a:buNone/>
            </a:pPr>
            <a:r>
              <a:rPr lang="it-IT" sz="2400" dirty="0"/>
              <a:t>Forza Motorsport Telemetry / Demo App</a:t>
            </a:r>
            <a:endParaRPr lang="it-IT" sz="2400" dirty="0">
              <a:solidFill>
                <a:srgbClr val="F49100"/>
              </a:solidFill>
              <a:hlinkClick r:id="rId2">
                <a:extLst>
                  <a:ext uri="{A12FA001-AC4F-418D-AE19-62706E023703}">
                    <ahyp:hlinkClr xmlns:ahyp="http://schemas.microsoft.com/office/drawing/2018/hyperlinkcolor" val="tx"/>
                  </a:ext>
                </a:extLst>
              </a:hlinkClick>
            </a:endParaRPr>
          </a:p>
          <a:p>
            <a:pPr marL="342900" marR="0" indent="-342900">
              <a:spcBef>
                <a:spcPts val="0"/>
              </a:spcBef>
              <a:spcAft>
                <a:spcPts val="0"/>
              </a:spcAft>
              <a:buFont typeface="Arial" panose="020B0604020202020204" pitchFamily="34" charset="0"/>
              <a:buChar char="•"/>
            </a:pPr>
            <a:r>
              <a:rPr lang="it-IT" sz="2400" dirty="0">
                <a:solidFill>
                  <a:schemeClr val="accent1"/>
                </a:solidFill>
                <a:hlinkClick r:id="rId2">
                  <a:extLst>
                    <a:ext uri="{A12FA001-AC4F-418D-AE19-62706E023703}">
                      <ahyp:hlinkClr xmlns:ahyp="http://schemas.microsoft.com/office/drawing/2018/hyperlinkcolor" val="tx"/>
                    </a:ext>
                  </a:extLst>
                </a:hlinkClick>
              </a:rPr>
              <a:t>Forza Motorsport "Data Out" Documentation – Forza Support</a:t>
            </a:r>
            <a:endParaRPr lang="it-IT" sz="2400" dirty="0">
              <a:solidFill>
                <a:schemeClr val="accent1"/>
              </a:solidFill>
            </a:endParaRPr>
          </a:p>
          <a:p>
            <a:pPr marL="342900" marR="0" indent="-342900">
              <a:spcBef>
                <a:spcPts val="0"/>
              </a:spcBef>
              <a:spcAft>
                <a:spcPts val="0"/>
              </a:spcAft>
              <a:buFont typeface="Arial" panose="020B0604020202020204" pitchFamily="34" charset="0"/>
              <a:buChar char="•"/>
            </a:pPr>
            <a:r>
              <a:rPr lang="en-US" sz="2400" dirty="0" err="1">
                <a:solidFill>
                  <a:schemeClr val="accent1"/>
                </a:solidFill>
                <a:hlinkClick r:id="rId3">
                  <a:extLst>
                    <a:ext uri="{A12FA001-AC4F-418D-AE19-62706E023703}">
                      <ahyp:hlinkClr xmlns:ahyp="http://schemas.microsoft.com/office/drawing/2018/hyperlinkcolor" val="tx"/>
                    </a:ext>
                  </a:extLst>
                </a:hlinkClick>
              </a:rPr>
              <a:t>clemensv</a:t>
            </a:r>
            <a:r>
              <a:rPr lang="en-US" sz="2400" dirty="0">
                <a:solidFill>
                  <a:schemeClr val="accent1"/>
                </a:solidFill>
                <a:hlinkClick r:id="rId3">
                  <a:extLst>
                    <a:ext uri="{A12FA001-AC4F-418D-AE19-62706E023703}">
                      <ahyp:hlinkClr xmlns:ahyp="http://schemas.microsoft.com/office/drawing/2018/hyperlinkcolor" val="tx"/>
                    </a:ext>
                  </a:extLst>
                </a:hlinkClick>
              </a:rPr>
              <a:t>/forza-telemetry-bridge: Bridge from Forza Motorsports to Azure Event Hubs and Fabric Event Streams</a:t>
            </a:r>
            <a:endParaRPr lang="en-US" sz="2400" dirty="0">
              <a:solidFill>
                <a:schemeClr val="accent1"/>
              </a:solidFill>
            </a:endParaRPr>
          </a:p>
          <a:p>
            <a:pPr marL="571500" lvl="2" indent="-342900">
              <a:spcBef>
                <a:spcPts val="0"/>
              </a:spcBef>
              <a:buFont typeface="Arial" panose="020B0604020202020204" pitchFamily="34" charset="0"/>
              <a:buChar char="•"/>
            </a:pPr>
            <a:r>
              <a:rPr lang="en-US" sz="2400" dirty="0">
                <a:solidFill>
                  <a:schemeClr val="accent1"/>
                </a:solidFill>
              </a:rPr>
              <a:t>https://github.com/calloncampbell/forza-telemetry-bridge</a:t>
            </a:r>
          </a:p>
          <a:p>
            <a:pPr marL="342900" marR="0" indent="-342900">
              <a:spcBef>
                <a:spcPts val="0"/>
              </a:spcBef>
              <a:spcAft>
                <a:spcPts val="0"/>
              </a:spcAft>
              <a:buFont typeface="Arial" panose="020B0604020202020204" pitchFamily="34" charset="0"/>
              <a:buChar char="•"/>
            </a:pPr>
            <a:r>
              <a:rPr lang="en-US" sz="2400" dirty="0" err="1">
                <a:solidFill>
                  <a:schemeClr val="accent1"/>
                </a:solidFill>
                <a:hlinkClick r:id="rId4">
                  <a:extLst>
                    <a:ext uri="{A12FA001-AC4F-418D-AE19-62706E023703}">
                      <ahyp:hlinkClr xmlns:ahyp="http://schemas.microsoft.com/office/drawing/2018/hyperlinkcolor" val="tx"/>
                    </a:ext>
                  </a:extLst>
                </a:hlinkClick>
              </a:rPr>
              <a:t>bluemanos</a:t>
            </a:r>
            <a:r>
              <a:rPr lang="en-US" sz="2400" dirty="0">
                <a:solidFill>
                  <a:schemeClr val="accent1"/>
                </a:solidFill>
                <a:hlinkClick r:id="rId4">
                  <a:extLst>
                    <a:ext uri="{A12FA001-AC4F-418D-AE19-62706E023703}">
                      <ahyp:hlinkClr xmlns:ahyp="http://schemas.microsoft.com/office/drawing/2018/hyperlinkcolor" val="tx"/>
                    </a:ext>
                  </a:extLst>
                </a:hlinkClick>
              </a:rPr>
              <a:t>/forza-motorsport-car-track-ordinal: Forza Motorsport cars and tracks ordinal data</a:t>
            </a:r>
            <a:endParaRPr lang="en-US" sz="2400" dirty="0">
              <a:solidFill>
                <a:schemeClr val="accent1"/>
              </a:solidFill>
            </a:endParaRPr>
          </a:p>
          <a:p>
            <a:pPr marL="0" marR="0" indent="0">
              <a:spcBef>
                <a:spcPts val="0"/>
              </a:spcBef>
              <a:spcAft>
                <a:spcPts val="0"/>
              </a:spcAft>
              <a:buNone/>
            </a:pPr>
            <a:endParaRPr lang="en-US" sz="2400" dirty="0">
              <a:effectLst/>
              <a:latin typeface="Calibri" panose="020F0502020204030204" pitchFamily="34" charset="0"/>
            </a:endParaRPr>
          </a:p>
          <a:p>
            <a:pPr marL="0" marR="0" indent="0">
              <a:spcBef>
                <a:spcPts val="0"/>
              </a:spcBef>
              <a:spcAft>
                <a:spcPts val="0"/>
              </a:spcAft>
              <a:buNone/>
            </a:pPr>
            <a:r>
              <a:rPr lang="en-US" sz="2400" dirty="0">
                <a:latin typeface="Calibri" panose="020F0502020204030204" pitchFamily="34" charset="0"/>
              </a:rPr>
              <a:t>Azure Data Explorer</a:t>
            </a:r>
            <a:endParaRPr lang="en-US" sz="2400" dirty="0">
              <a:effectLst/>
              <a:latin typeface="Calibri" panose="020F0502020204030204" pitchFamily="34" charset="0"/>
            </a:endParaRPr>
          </a:p>
          <a:p>
            <a:pPr marL="342900" indent="-342900">
              <a:spcBef>
                <a:spcPts val="0"/>
              </a:spcBef>
              <a:buFont typeface="Arial" panose="020B0604020202020204" pitchFamily="34" charset="0"/>
              <a:buChar char="•"/>
            </a:pPr>
            <a:r>
              <a:rPr lang="en-CA" sz="2400" dirty="0">
                <a:solidFill>
                  <a:schemeClr val="accent1"/>
                </a:solidFill>
              </a:rPr>
              <a:t>https://aka.ms/adx.docs</a:t>
            </a:r>
          </a:p>
          <a:p>
            <a:pPr marL="342900" indent="-342900">
              <a:spcBef>
                <a:spcPts val="0"/>
              </a:spcBef>
              <a:buFont typeface="Arial" panose="020B0604020202020204" pitchFamily="34" charset="0"/>
              <a:buChar char="•"/>
            </a:pPr>
            <a:r>
              <a:rPr lang="en-CA" sz="2400" dirty="0">
                <a:solidFill>
                  <a:schemeClr val="accent1"/>
                </a:solidFill>
              </a:rPr>
              <a:t>https://aka.ms/kustofree</a:t>
            </a:r>
          </a:p>
          <a:p>
            <a:pPr marL="342900" indent="-342900">
              <a:spcBef>
                <a:spcPts val="0"/>
              </a:spcBef>
              <a:buFont typeface="Arial" panose="020B0604020202020204" pitchFamily="34" charset="0"/>
              <a:buChar char="•"/>
            </a:pPr>
            <a:r>
              <a:rPr lang="en-CA" sz="2400" dirty="0">
                <a:solidFill>
                  <a:schemeClr val="accent1"/>
                </a:solidFill>
              </a:rPr>
              <a:t>https://aka.ms/adx.try</a:t>
            </a:r>
          </a:p>
          <a:p>
            <a:pPr marL="342900" indent="-342900">
              <a:spcBef>
                <a:spcPts val="0"/>
              </a:spcBef>
              <a:buFont typeface="Arial" panose="020B0604020202020204" pitchFamily="34" charset="0"/>
              <a:buChar char="•"/>
            </a:pPr>
            <a:r>
              <a:rPr lang="en-CA" sz="2400" dirty="0">
                <a:solidFill>
                  <a:schemeClr val="accent1"/>
                </a:solidFill>
              </a:rPr>
              <a:t>https://aka.ms/adx.lab</a:t>
            </a:r>
          </a:p>
          <a:p>
            <a:pPr marL="342900" indent="-342900">
              <a:spcBef>
                <a:spcPts val="0"/>
              </a:spcBef>
              <a:buFont typeface="Arial" panose="020B0604020202020204" pitchFamily="34" charset="0"/>
              <a:buChar char="•"/>
            </a:pPr>
            <a:endParaRPr lang="en-CA" sz="2400" dirty="0">
              <a:solidFill>
                <a:schemeClr val="accent1"/>
              </a:solidFill>
            </a:endParaRPr>
          </a:p>
          <a:p>
            <a:pPr>
              <a:spcBef>
                <a:spcPts val="0"/>
              </a:spcBef>
            </a:pPr>
            <a:r>
              <a:rPr lang="en-CA" sz="2400" dirty="0"/>
              <a:t>Fabric Real-Time Intelligence</a:t>
            </a:r>
          </a:p>
          <a:p>
            <a:pPr marL="342900" indent="-342900">
              <a:spcBef>
                <a:spcPts val="0"/>
              </a:spcBef>
              <a:buFont typeface="Arial" panose="020B0604020202020204" pitchFamily="34" charset="0"/>
              <a:buChar char="•"/>
            </a:pPr>
            <a:r>
              <a:rPr lang="en-US" sz="2400" dirty="0">
                <a:solidFill>
                  <a:schemeClr val="accent1"/>
                </a:solidFill>
                <a:hlinkClick r:id="rId5">
                  <a:extLst>
                    <a:ext uri="{A12FA001-AC4F-418D-AE19-62706E023703}">
                      <ahyp:hlinkClr xmlns:ahyp="http://schemas.microsoft.com/office/drawing/2018/hyperlinkcolor" val="tx"/>
                    </a:ext>
                  </a:extLst>
                </a:hlinkClick>
              </a:rPr>
              <a:t>Implement medallion </a:t>
            </a:r>
            <a:r>
              <a:rPr lang="en-US" sz="2400" dirty="0" err="1">
                <a:solidFill>
                  <a:schemeClr val="accent1"/>
                </a:solidFill>
                <a:hlinkClick r:id="rId5">
                  <a:extLst>
                    <a:ext uri="{A12FA001-AC4F-418D-AE19-62706E023703}">
                      <ahyp:hlinkClr xmlns:ahyp="http://schemas.microsoft.com/office/drawing/2018/hyperlinkcolor" val="tx"/>
                    </a:ext>
                  </a:extLst>
                </a:hlinkClick>
              </a:rPr>
              <a:t>lakehouse</a:t>
            </a:r>
            <a:r>
              <a:rPr lang="en-US" sz="2400" dirty="0">
                <a:solidFill>
                  <a:schemeClr val="accent1"/>
                </a:solidFill>
                <a:hlinkClick r:id="rId5">
                  <a:extLst>
                    <a:ext uri="{A12FA001-AC4F-418D-AE19-62706E023703}">
                      <ahyp:hlinkClr xmlns:ahyp="http://schemas.microsoft.com/office/drawing/2018/hyperlinkcolor" val="tx"/>
                    </a:ext>
                  </a:extLst>
                </a:hlinkClick>
              </a:rPr>
              <a:t> architecture in Fabric</a:t>
            </a:r>
            <a:endParaRPr lang="en-US" sz="2400" dirty="0">
              <a:solidFill>
                <a:schemeClr val="accent1"/>
              </a:solidFill>
            </a:endParaRPr>
          </a:p>
          <a:p>
            <a:endParaRPr lang="en-US" sz="3600" dirty="0"/>
          </a:p>
        </p:txBody>
      </p:sp>
    </p:spTree>
    <p:extLst>
      <p:ext uri="{BB962C8B-B14F-4D97-AF65-F5344CB8AC3E}">
        <p14:creationId xmlns:p14="http://schemas.microsoft.com/office/powerpoint/2010/main" val="30908981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73EFA-E6E8-246A-6B44-ACB747C632EE}"/>
            </a:ext>
          </a:extLst>
        </p:cNvPr>
        <p:cNvGrpSpPr/>
        <p:nvPr/>
      </p:nvGrpSpPr>
      <p:grpSpPr>
        <a:xfrm>
          <a:off x="0" y="0"/>
          <a:ext cx="0" cy="0"/>
          <a:chOff x="0" y="0"/>
          <a:chExt cx="0" cy="0"/>
        </a:xfrm>
      </p:grpSpPr>
      <p:sp>
        <p:nvSpPr>
          <p:cNvPr id="4" name="Text Placeholder 4">
            <a:extLst>
              <a:ext uri="{FF2B5EF4-FFF2-40B4-BE49-F238E27FC236}">
                <a16:creationId xmlns:a16="http://schemas.microsoft.com/office/drawing/2014/main" id="{169345C1-E520-89BD-7ADE-8162EA9C3A1A}"/>
              </a:ext>
            </a:extLst>
          </p:cNvPr>
          <p:cNvSpPr txBox="1">
            <a:spLocks/>
          </p:cNvSpPr>
          <p:nvPr/>
        </p:nvSpPr>
        <p:spPr>
          <a:xfrm>
            <a:off x="451025" y="1988797"/>
            <a:ext cx="5485956" cy="2486665"/>
          </a:xfrm>
          <a:prstGeom prst="rect">
            <a:avLst/>
          </a:prstGeom>
        </p:spPr>
        <p:txBody>
          <a:bodyPr vert="horz" lIns="93260" tIns="46630" rIns="93260" bIns="4663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36" dirty="0">
                <a:solidFill>
                  <a:schemeClr val="bg1">
                    <a:lumMod val="75000"/>
                  </a:schemeClr>
                </a:solidFill>
                <a:latin typeface="Aptos" panose="020B0004020202020204" pitchFamily="34" charset="0"/>
              </a:rPr>
              <a:t>LinkedIn: @calloncampbell</a:t>
            </a:r>
          </a:p>
          <a:p>
            <a:r>
              <a:rPr lang="en-CA" sz="1836" dirty="0">
                <a:solidFill>
                  <a:schemeClr val="bg1">
                    <a:lumMod val="75000"/>
                  </a:schemeClr>
                </a:solidFill>
                <a:latin typeface="Aptos" panose="020B0004020202020204" pitchFamily="34" charset="0"/>
              </a:rPr>
              <a:t>GitHub: @calloncampbell</a:t>
            </a:r>
          </a:p>
          <a:p>
            <a:r>
              <a:rPr lang="en-CA" sz="1836" dirty="0">
                <a:solidFill>
                  <a:schemeClr val="bg1">
                    <a:lumMod val="75000"/>
                  </a:schemeClr>
                </a:solidFill>
                <a:latin typeface="Aptos" panose="020B0004020202020204" pitchFamily="34" charset="0"/>
              </a:rPr>
              <a:t>X: @Flying_Maverick</a:t>
            </a:r>
          </a:p>
          <a:p>
            <a:endParaRPr lang="en-CA" sz="1836" dirty="0">
              <a:solidFill>
                <a:schemeClr val="bg1">
                  <a:lumMod val="75000"/>
                </a:schemeClr>
              </a:solidFill>
              <a:latin typeface="Aptos" panose="020B0004020202020204" pitchFamily="34" charset="0"/>
            </a:endParaRPr>
          </a:p>
          <a:p>
            <a:r>
              <a:rPr lang="en-CA" sz="1836" dirty="0">
                <a:solidFill>
                  <a:schemeClr val="bg1">
                    <a:lumMod val="75000"/>
                  </a:schemeClr>
                </a:solidFill>
                <a:latin typeface="Aptos" panose="020B0004020202020204" pitchFamily="34" charset="0"/>
              </a:rPr>
              <a:t>https://TheFlyingMaverick.com</a:t>
            </a:r>
          </a:p>
        </p:txBody>
      </p:sp>
      <p:pic>
        <p:nvPicPr>
          <p:cNvPr id="5" name="Picture 4" descr="A close up of a sign&#10;&#10;Description automatically generated">
            <a:extLst>
              <a:ext uri="{FF2B5EF4-FFF2-40B4-BE49-F238E27FC236}">
                <a16:creationId xmlns:a16="http://schemas.microsoft.com/office/drawing/2014/main" id="{AFABAB2C-1F64-311C-C586-AAB5EE316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708" y="4850985"/>
            <a:ext cx="878274" cy="1383580"/>
          </a:xfrm>
          <a:prstGeom prst="rect">
            <a:avLst/>
          </a:prstGeom>
        </p:spPr>
      </p:pic>
      <p:sp>
        <p:nvSpPr>
          <p:cNvPr id="8" name="Text Placeholder 4">
            <a:extLst>
              <a:ext uri="{FF2B5EF4-FFF2-40B4-BE49-F238E27FC236}">
                <a16:creationId xmlns:a16="http://schemas.microsoft.com/office/drawing/2014/main" id="{1693184F-FEE2-F6A8-B93E-BE9306100B71}"/>
              </a:ext>
            </a:extLst>
          </p:cNvPr>
          <p:cNvSpPr txBox="1">
            <a:spLocks/>
          </p:cNvSpPr>
          <p:nvPr/>
        </p:nvSpPr>
        <p:spPr>
          <a:xfrm>
            <a:off x="451026" y="1058862"/>
            <a:ext cx="5485956" cy="638958"/>
          </a:xfrm>
          <a:prstGeom prst="rect">
            <a:avLst/>
          </a:prstGeom>
        </p:spPr>
        <p:txBody>
          <a:bodyPr vert="horz" lIns="93260" tIns="46630" rIns="93260" bIns="4663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4000" dirty="0">
                <a:solidFill>
                  <a:schemeClr val="bg1"/>
                </a:solidFill>
                <a:latin typeface="Aptos" panose="020B0004020202020204" pitchFamily="34" charset="0"/>
              </a:rPr>
              <a:t>Thank you</a:t>
            </a:r>
          </a:p>
        </p:txBody>
      </p:sp>
      <p:sp>
        <p:nvSpPr>
          <p:cNvPr id="11" name="Subtitle 2">
            <a:extLst>
              <a:ext uri="{FF2B5EF4-FFF2-40B4-BE49-F238E27FC236}">
                <a16:creationId xmlns:a16="http://schemas.microsoft.com/office/drawing/2014/main" id="{CBBDF364-0F22-437E-A323-5BA8DDFEB01D}"/>
              </a:ext>
            </a:extLst>
          </p:cNvPr>
          <p:cNvSpPr txBox="1">
            <a:spLocks/>
          </p:cNvSpPr>
          <p:nvPr/>
        </p:nvSpPr>
        <p:spPr>
          <a:xfrm>
            <a:off x="451025" y="5097197"/>
            <a:ext cx="5494824" cy="279781"/>
          </a:xfrm>
          <a:prstGeom prst="rect">
            <a:avLst/>
          </a:prstGeom>
        </p:spPr>
        <p:txBody>
          <a:bodyPr vert="horz" wrap="square" lIns="146304" tIns="91440" rIns="146304" bIns="91440"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3"/>
                </a:solidFill>
                <a:latin typeface="+mn-lt"/>
                <a:ea typeface="+mn-ea"/>
                <a:cs typeface="+mn-cs"/>
              </a:defRPr>
            </a:lvl1pPr>
            <a:lvl2pPr marL="466298"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2pPr>
            <a:lvl3pPr marL="932597"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836" kern="1200" spc="0" baseline="0">
                <a:gradFill>
                  <a:gsLst>
                    <a:gs pos="1250">
                      <a:schemeClr val="tx1"/>
                    </a:gs>
                    <a:gs pos="100000">
                      <a:schemeClr val="tx1"/>
                    </a:gs>
                  </a:gsLst>
                  <a:lin ang="5400000" scaled="0"/>
                </a:gradFill>
                <a:latin typeface="+mn-lt"/>
                <a:ea typeface="+mn-ea"/>
                <a:cs typeface="+mn-cs"/>
              </a:defRPr>
            </a:lvl3pPr>
            <a:lvl4pPr marL="1398895"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4pPr>
            <a:lvl5pPr marL="1865193"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32" kern="1200" spc="0" baseline="0">
                <a:gradFill>
                  <a:gsLst>
                    <a:gs pos="1250">
                      <a:schemeClr val="tx1"/>
                    </a:gs>
                    <a:gs pos="100000">
                      <a:schemeClr val="tx1"/>
                    </a:gs>
                  </a:gsLst>
                  <a:lin ang="5400000" scaled="0"/>
                </a:gradFill>
                <a:latin typeface="+mn-lt"/>
                <a:ea typeface="+mn-ea"/>
                <a:cs typeface="+mn-cs"/>
              </a:defRPr>
            </a:lvl5pPr>
            <a:lvl6pPr marL="2331491" indent="0" algn="ctr" defTabSz="932742" rtl="0" eaLnBrk="1" latinLnBrk="0" hangingPunct="1">
              <a:spcBef>
                <a:spcPct val="20000"/>
              </a:spcBef>
              <a:buFont typeface="Arial" pitchFamily="34" charset="0"/>
              <a:buNone/>
              <a:defRPr sz="1632" kern="1200">
                <a:solidFill>
                  <a:schemeClr val="tx1"/>
                </a:solidFill>
                <a:latin typeface="+mn-lt"/>
                <a:ea typeface="+mn-ea"/>
                <a:cs typeface="+mn-cs"/>
              </a:defRPr>
            </a:lvl6pPr>
            <a:lvl7pPr marL="2797790" indent="0" algn="ctr" defTabSz="932742" rtl="0" eaLnBrk="1" latinLnBrk="0" hangingPunct="1">
              <a:spcBef>
                <a:spcPct val="20000"/>
              </a:spcBef>
              <a:buFont typeface="Arial" pitchFamily="34" charset="0"/>
              <a:buNone/>
              <a:defRPr sz="1632" kern="1200">
                <a:solidFill>
                  <a:schemeClr val="tx1"/>
                </a:solidFill>
                <a:latin typeface="+mn-lt"/>
                <a:ea typeface="+mn-ea"/>
                <a:cs typeface="+mn-cs"/>
              </a:defRPr>
            </a:lvl7pPr>
            <a:lvl8pPr marL="3264088" indent="0" algn="ctr" defTabSz="932742" rtl="0" eaLnBrk="1" latinLnBrk="0" hangingPunct="1">
              <a:spcBef>
                <a:spcPct val="20000"/>
              </a:spcBef>
              <a:buFont typeface="Arial" pitchFamily="34" charset="0"/>
              <a:buNone/>
              <a:defRPr sz="1632" kern="1200">
                <a:solidFill>
                  <a:schemeClr val="tx1"/>
                </a:solidFill>
                <a:latin typeface="+mn-lt"/>
                <a:ea typeface="+mn-ea"/>
                <a:cs typeface="+mn-cs"/>
              </a:defRPr>
            </a:lvl8pPr>
            <a:lvl9pPr marL="3730386" indent="0" algn="ctr" defTabSz="932742" rtl="0" eaLnBrk="1" latinLnBrk="0" hangingPunct="1">
              <a:spcBef>
                <a:spcPct val="20000"/>
              </a:spcBef>
              <a:buFont typeface="Arial" pitchFamily="34" charset="0"/>
              <a:buNone/>
              <a:defRPr sz="1632"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CA" sz="2448" b="0" i="0" u="none" strike="noStrike" kern="1200" cap="none" spc="0" normalizeH="0" baseline="0" noProof="0" dirty="0">
                <a:ln>
                  <a:noFill/>
                </a:ln>
                <a:solidFill>
                  <a:srgbClr val="0BD0D9"/>
                </a:solidFill>
                <a:effectLst/>
                <a:uLnTx/>
                <a:uFillTx/>
                <a:latin typeface="Aptos" panose="020B0004020202020204" pitchFamily="34" charset="0"/>
              </a:rPr>
              <a:t>Callon Campbell</a:t>
            </a:r>
          </a:p>
        </p:txBody>
      </p:sp>
      <p:sp>
        <p:nvSpPr>
          <p:cNvPr id="12" name="Text Placeholder 4">
            <a:extLst>
              <a:ext uri="{FF2B5EF4-FFF2-40B4-BE49-F238E27FC236}">
                <a16:creationId xmlns:a16="http://schemas.microsoft.com/office/drawing/2014/main" id="{E30B4B62-7B83-2380-2237-B97DA82335BA}"/>
              </a:ext>
            </a:extLst>
          </p:cNvPr>
          <p:cNvSpPr txBox="1">
            <a:spLocks/>
          </p:cNvSpPr>
          <p:nvPr/>
        </p:nvSpPr>
        <p:spPr>
          <a:xfrm>
            <a:off x="451025" y="5433525"/>
            <a:ext cx="5485956" cy="638958"/>
          </a:xfrm>
          <a:prstGeom prst="rect">
            <a:avLst/>
          </a:prstGeom>
        </p:spPr>
        <p:txBody>
          <a:bodyPr vert="horz" wrap="square" lIns="146304" tIns="91440" rIns="146304" bIns="91440"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CA" sz="2448" b="0" i="0" u="none" strike="noStrike" kern="1200" cap="none" spc="0" normalizeH="0" baseline="0" noProof="0" dirty="0">
                <a:ln>
                  <a:noFill/>
                </a:ln>
                <a:solidFill>
                  <a:schemeClr val="bg1"/>
                </a:solidFill>
                <a:effectLst/>
                <a:uLnTx/>
                <a:uFillTx/>
                <a:latin typeface="Aptos" panose="020B0004020202020204" pitchFamily="34" charset="0"/>
              </a:rPr>
              <a:t>Azure </a:t>
            </a:r>
            <a:r>
              <a:rPr kumimoji="0" lang="en-CA" sz="2040" b="0" i="0" u="none" strike="noStrike" kern="1200" cap="none" spc="0" normalizeH="0" baseline="0" noProof="0" dirty="0">
                <a:ln>
                  <a:noFill/>
                </a:ln>
                <a:solidFill>
                  <a:schemeClr val="bg1"/>
                </a:solidFill>
                <a:effectLst/>
                <a:uLnTx/>
                <a:uFillTx/>
                <a:latin typeface="Aptos" panose="020B0004020202020204" pitchFamily="34" charset="0"/>
              </a:rPr>
              <a:t>Architect</a:t>
            </a:r>
            <a:br>
              <a:rPr kumimoji="0" lang="en-CA" sz="2448" b="0" i="0" u="none" strike="noStrike" kern="1200" cap="none" spc="0" normalizeH="0" baseline="0" noProof="0" dirty="0">
                <a:ln>
                  <a:noFill/>
                </a:ln>
                <a:solidFill>
                  <a:schemeClr val="bg1"/>
                </a:solidFill>
                <a:effectLst/>
                <a:uLnTx/>
                <a:uFillTx/>
                <a:latin typeface="Aptos" panose="020B0004020202020204" pitchFamily="34" charset="0"/>
              </a:rPr>
            </a:br>
            <a:r>
              <a:rPr kumimoji="0" lang="en-CA" sz="2448" b="0" i="0" u="none" strike="noStrike" kern="1200" cap="none" spc="0" normalizeH="0" baseline="0" noProof="0" dirty="0">
                <a:ln>
                  <a:noFill/>
                </a:ln>
                <a:solidFill>
                  <a:schemeClr val="bg1"/>
                </a:solidFill>
                <a:effectLst/>
                <a:uLnTx/>
                <a:uFillTx/>
                <a:latin typeface="Aptos" panose="020B0004020202020204" pitchFamily="34" charset="0"/>
              </a:rPr>
              <a:t>Microsoft MVP | Azure</a:t>
            </a:r>
          </a:p>
        </p:txBody>
      </p:sp>
      <p:pic>
        <p:nvPicPr>
          <p:cNvPr id="13" name="Picture 12" descr="A person with a beard&#10;&#10;Description automatically generated with medium confidence">
            <a:extLst>
              <a:ext uri="{FF2B5EF4-FFF2-40B4-BE49-F238E27FC236}">
                <a16:creationId xmlns:a16="http://schemas.microsoft.com/office/drawing/2014/main" id="{B723A9EF-B344-43E5-D466-9CD44F9E63F4}"/>
              </a:ext>
            </a:extLst>
          </p:cNvPr>
          <p:cNvPicPr>
            <a:picLocks noChangeAspect="1"/>
          </p:cNvPicPr>
          <p:nvPr/>
        </p:nvPicPr>
        <p:blipFill rotWithShape="1">
          <a:blip r:embed="rId3">
            <a:extLst>
              <a:ext uri="{28A0092B-C50C-407E-A947-70E740481C1C}">
                <a14:useLocalDpi xmlns:a14="http://schemas.microsoft.com/office/drawing/2010/main" val="0"/>
              </a:ext>
            </a:extLst>
          </a:blip>
          <a:srcRect l="4585" r="4585"/>
          <a:stretch/>
        </p:blipFill>
        <p:spPr>
          <a:xfrm>
            <a:off x="7970837" y="1031110"/>
            <a:ext cx="2939973" cy="2939973"/>
          </a:xfrm>
          <a:prstGeom prst="ellipse">
            <a:avLst/>
          </a:prstGeom>
          <a:effectLst>
            <a:softEdge rad="0"/>
          </a:effectLst>
        </p:spPr>
      </p:pic>
    </p:spTree>
    <p:extLst>
      <p:ext uri="{BB962C8B-B14F-4D97-AF65-F5344CB8AC3E}">
        <p14:creationId xmlns:p14="http://schemas.microsoft.com/office/powerpoint/2010/main" val="709318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037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DB82E1-CE38-4DD1-8D12-4083203167DF}"/>
              </a:ext>
            </a:extLst>
          </p:cNvPr>
          <p:cNvSpPr>
            <a:spLocks noGrp="1"/>
          </p:cNvSpPr>
          <p:nvPr>
            <p:ph type="title"/>
          </p:nvPr>
        </p:nvSpPr>
        <p:spPr>
          <a:xfrm>
            <a:off x="600855" y="466301"/>
            <a:ext cx="11237870" cy="565027"/>
          </a:xfrm>
        </p:spPr>
        <p:txBody>
          <a:bodyPr vert="horz" wrap="square" lIns="93260" tIns="46630" rIns="93260" bIns="46630" rtlCol="0" anchor="ctr">
            <a:noAutofit/>
          </a:bodyPr>
          <a:lstStyle/>
          <a:p>
            <a:pPr algn="l" defTabSz="932597">
              <a:lnSpc>
                <a:spcPct val="90000"/>
              </a:lnSpc>
            </a:pPr>
            <a:r>
              <a:rPr lang="en-US" sz="4080" dirty="0">
                <a:solidFill>
                  <a:srgbClr val="005A9F"/>
                </a:solidFill>
                <a:latin typeface="Aptos Display" panose="020B0004020202020204" pitchFamily="34" charset="0"/>
                <a:ea typeface="+mj-ea"/>
                <a:cs typeface="+mj-cs"/>
              </a:rPr>
              <a:t>Batching vs streaming ingestion</a:t>
            </a:r>
          </a:p>
        </p:txBody>
      </p:sp>
      <p:sp>
        <p:nvSpPr>
          <p:cNvPr id="6" name="Content Placeholder 2">
            <a:extLst>
              <a:ext uri="{FF2B5EF4-FFF2-40B4-BE49-F238E27FC236}">
                <a16:creationId xmlns:a16="http://schemas.microsoft.com/office/drawing/2014/main" id="{AC2C93BE-616D-45E8-B445-53B43F483DB6}"/>
              </a:ext>
            </a:extLst>
          </p:cNvPr>
          <p:cNvSpPr txBox="1">
            <a:spLocks/>
          </p:cNvSpPr>
          <p:nvPr/>
        </p:nvSpPr>
        <p:spPr>
          <a:xfrm>
            <a:off x="600855" y="1864964"/>
            <a:ext cx="5617383" cy="3454183"/>
          </a:xfrm>
          <a:prstGeom prst="rect">
            <a:avLst/>
          </a:prstGeom>
        </p:spPr>
        <p:txBody>
          <a:bodyPr vert="horz" wrap="square" lIns="0" tIns="93260" rIns="149217" bIns="9326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91053" defTabSz="932563">
              <a:defRPr/>
            </a:pPr>
            <a:r>
              <a:rPr lang="en-US" sz="2448" spc="-50" dirty="0">
                <a:solidFill>
                  <a:srgbClr val="0078D4"/>
                </a:solidFill>
                <a:latin typeface="Aptos" panose="020B0004020202020204" pitchFamily="34" charset="0"/>
              </a:rPr>
              <a:t>Batching</a:t>
            </a:r>
          </a:p>
          <a:p>
            <a:pPr marL="540776" indent="-349724" defTabSz="932563">
              <a:buFont typeface="Arial" panose="020B0604020202020204" pitchFamily="34" charset="0"/>
              <a:buChar char="•"/>
              <a:defRPr/>
            </a:pPr>
            <a:r>
              <a:rPr lang="en-US" sz="2040" spc="-50" dirty="0">
                <a:latin typeface="Aptos" panose="020B0004020202020204" pitchFamily="34" charset="0"/>
              </a:rPr>
              <a:t>Optimized for high ingestion throughput</a:t>
            </a:r>
          </a:p>
          <a:p>
            <a:pPr marL="540776" indent="-349724" defTabSz="932563">
              <a:buFont typeface="Arial" panose="020B0604020202020204" pitchFamily="34" charset="0"/>
              <a:buChar char="•"/>
              <a:defRPr/>
            </a:pPr>
            <a:r>
              <a:rPr lang="en-US" sz="2040" spc="-50" dirty="0">
                <a:latin typeface="Aptos" panose="020B0004020202020204" pitchFamily="34" charset="0"/>
              </a:rPr>
              <a:t>Preferred method and most performant</a:t>
            </a:r>
          </a:p>
          <a:p>
            <a:pPr marL="540776" indent="-349724" defTabSz="932563">
              <a:buFont typeface="Arial" panose="020B0604020202020204" pitchFamily="34" charset="0"/>
              <a:buChar char="•"/>
              <a:defRPr/>
            </a:pPr>
            <a:r>
              <a:rPr lang="en-US" sz="2040" spc="-50" dirty="0">
                <a:latin typeface="Aptos" panose="020B0004020202020204" pitchFamily="34" charset="0"/>
              </a:rPr>
              <a:t>Data is batched according to properties </a:t>
            </a:r>
          </a:p>
          <a:p>
            <a:pPr marL="540776" indent="-349724" defTabSz="932563">
              <a:buFont typeface="Arial" panose="020B0604020202020204" pitchFamily="34" charset="0"/>
              <a:buChar char="•"/>
              <a:defRPr/>
            </a:pPr>
            <a:r>
              <a:rPr lang="en-US" sz="2040" spc="-50" dirty="0">
                <a:latin typeface="Aptos" panose="020B0004020202020204" pitchFamily="34" charset="0"/>
              </a:rPr>
              <a:t>Set </a:t>
            </a:r>
            <a:r>
              <a:rPr lang="en-US" sz="2040" spc="-50" dirty="0">
                <a:solidFill>
                  <a:srgbClr val="0078D4"/>
                </a:solidFill>
                <a:latin typeface="Aptos" panose="020B0004020202020204" pitchFamily="34" charset="0"/>
                <a:hlinkClick r:id="rId3">
                  <a:extLst>
                    <a:ext uri="{A12FA001-AC4F-418D-AE19-62706E023703}">
                      <ahyp:hlinkClr xmlns:ahyp="http://schemas.microsoft.com/office/drawing/2018/hyperlinkcolor" val="tx"/>
                    </a:ext>
                  </a:extLst>
                </a:hlinkClick>
              </a:rPr>
              <a:t>ingestion batching</a:t>
            </a:r>
            <a:r>
              <a:rPr lang="en-US" sz="2040" spc="-50" dirty="0">
                <a:solidFill>
                  <a:srgbClr val="D83B01"/>
                </a:solidFill>
                <a:latin typeface="Aptos" panose="020B0004020202020204" pitchFamily="34" charset="0"/>
              </a:rPr>
              <a:t> </a:t>
            </a:r>
            <a:r>
              <a:rPr lang="en-US" sz="2040" spc="-50" dirty="0">
                <a:latin typeface="Aptos" panose="020B0004020202020204" pitchFamily="34" charset="0"/>
              </a:rPr>
              <a:t>policy on databases or tables</a:t>
            </a:r>
          </a:p>
          <a:p>
            <a:pPr marL="540776" indent="-349724" defTabSz="932563">
              <a:buFont typeface="Arial" panose="020B0604020202020204" pitchFamily="34" charset="0"/>
              <a:buChar char="•"/>
              <a:defRPr/>
            </a:pPr>
            <a:r>
              <a:rPr lang="en-US" sz="2040" spc="-50" dirty="0">
                <a:latin typeface="Aptos" panose="020B0004020202020204" pitchFamily="34" charset="0"/>
              </a:rPr>
              <a:t>Default max batching value is 5 minutes, 1000 items or total of 1 GB</a:t>
            </a:r>
          </a:p>
          <a:p>
            <a:pPr marL="540776" indent="-349724" defTabSz="932563">
              <a:buFont typeface="Arial" panose="020B0604020202020204" pitchFamily="34" charset="0"/>
              <a:buChar char="•"/>
              <a:defRPr/>
            </a:pPr>
            <a:r>
              <a:rPr lang="en-US" sz="2040" spc="-50" dirty="0">
                <a:latin typeface="Aptos" panose="020B0004020202020204" pitchFamily="34" charset="0"/>
              </a:rPr>
              <a:t>4 GB data size limit for a batch ingestion command</a:t>
            </a:r>
          </a:p>
        </p:txBody>
      </p:sp>
      <p:pic>
        <p:nvPicPr>
          <p:cNvPr id="7" name="Picture 6" descr="ADX logo">
            <a:extLst>
              <a:ext uri="{FF2B5EF4-FFF2-40B4-BE49-F238E27FC236}">
                <a16:creationId xmlns:a16="http://schemas.microsoft.com/office/drawing/2014/main" id="{2CFDEB71-F9CE-4D77-828C-8BAB9B548F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37561" y="463612"/>
            <a:ext cx="1213652" cy="637168"/>
          </a:xfrm>
          <a:prstGeom prst="rect">
            <a:avLst/>
          </a:prstGeom>
        </p:spPr>
      </p:pic>
      <p:sp>
        <p:nvSpPr>
          <p:cNvPr id="4" name="Content Placeholder 2">
            <a:extLst>
              <a:ext uri="{FF2B5EF4-FFF2-40B4-BE49-F238E27FC236}">
                <a16:creationId xmlns:a16="http://schemas.microsoft.com/office/drawing/2014/main" id="{F07157D5-68D0-4082-842D-192B6491177A}"/>
              </a:ext>
            </a:extLst>
          </p:cNvPr>
          <p:cNvSpPr txBox="1">
            <a:spLocks/>
          </p:cNvSpPr>
          <p:nvPr/>
        </p:nvSpPr>
        <p:spPr>
          <a:xfrm>
            <a:off x="6383385" y="1864964"/>
            <a:ext cx="5617383" cy="3134001"/>
          </a:xfrm>
          <a:prstGeom prst="rect">
            <a:avLst/>
          </a:prstGeom>
        </p:spPr>
        <p:txBody>
          <a:bodyPr vert="horz" wrap="square" lIns="0" tIns="93260" rIns="149217" bIns="93260" numCol="1"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2"/>
                    </a:gs>
                    <a:gs pos="100000">
                      <a:schemeClr val="tx2"/>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91053" defTabSz="932563">
              <a:defRPr/>
            </a:pPr>
            <a:r>
              <a:rPr lang="en-US" sz="2448" spc="-50" dirty="0">
                <a:solidFill>
                  <a:srgbClr val="0078D4"/>
                </a:solidFill>
                <a:latin typeface="Aptos" panose="020B0004020202020204" pitchFamily="34" charset="0"/>
              </a:rPr>
              <a:t>Streaming</a:t>
            </a:r>
          </a:p>
          <a:p>
            <a:pPr marL="540776" indent="-349724" defTabSz="932563">
              <a:buFont typeface="Arial" panose="020B0604020202020204" pitchFamily="34" charset="0"/>
              <a:buChar char="•"/>
              <a:defRPr/>
            </a:pPr>
            <a:r>
              <a:rPr lang="en-US" sz="2040" spc="-50" dirty="0">
                <a:latin typeface="Aptos" panose="020B0004020202020204" pitchFamily="34" charset="0"/>
              </a:rPr>
              <a:t>Ongoing data ingestion from a streaming source</a:t>
            </a:r>
          </a:p>
          <a:p>
            <a:pPr marL="540776" indent="-349724" defTabSz="932563">
              <a:buFont typeface="Arial" panose="020B0604020202020204" pitchFamily="34" charset="0"/>
              <a:buChar char="•"/>
              <a:defRPr/>
            </a:pPr>
            <a:r>
              <a:rPr lang="en-US" sz="2040" spc="-50" dirty="0">
                <a:latin typeface="Aptos" panose="020B0004020202020204" pitchFamily="34" charset="0"/>
              </a:rPr>
              <a:t>Near real-time latency for small sets of data per table </a:t>
            </a:r>
          </a:p>
          <a:p>
            <a:pPr marL="540776" indent="-349724" defTabSz="932563">
              <a:buFont typeface="Arial" panose="020B0604020202020204" pitchFamily="34" charset="0"/>
              <a:buChar char="•"/>
              <a:defRPr/>
            </a:pPr>
            <a:r>
              <a:rPr lang="en-US" sz="2040" spc="-50" dirty="0">
                <a:latin typeface="Aptos" panose="020B0004020202020204" pitchFamily="34" charset="0"/>
              </a:rPr>
              <a:t>Initially ingested to row store</a:t>
            </a:r>
          </a:p>
          <a:p>
            <a:pPr marL="540776" indent="-349724" defTabSz="932563">
              <a:buFont typeface="Arial" panose="020B0604020202020204" pitchFamily="34" charset="0"/>
              <a:buChar char="•"/>
              <a:defRPr/>
            </a:pPr>
            <a:r>
              <a:rPr lang="en-US" sz="2040" spc="-50" dirty="0">
                <a:latin typeface="Aptos" panose="020B0004020202020204" pitchFamily="34" charset="0"/>
              </a:rPr>
              <a:t>Then moved to column store extents</a:t>
            </a:r>
          </a:p>
          <a:p>
            <a:pPr marL="540776" indent="-349724" defTabSz="932563">
              <a:buFont typeface="Arial" panose="020B0604020202020204" pitchFamily="34" charset="0"/>
              <a:buChar char="•"/>
              <a:defRPr/>
            </a:pPr>
            <a:r>
              <a:rPr lang="en-US" sz="2040" spc="-50" dirty="0">
                <a:latin typeface="Aptos" panose="020B0004020202020204" pitchFamily="34" charset="0"/>
              </a:rPr>
              <a:t>Steaming can be done using ADX client library or supported pipelines</a:t>
            </a:r>
          </a:p>
        </p:txBody>
      </p:sp>
      <p:sp>
        <p:nvSpPr>
          <p:cNvPr id="14" name="TextBox 13">
            <a:extLst>
              <a:ext uri="{FF2B5EF4-FFF2-40B4-BE49-F238E27FC236}">
                <a16:creationId xmlns:a16="http://schemas.microsoft.com/office/drawing/2014/main" id="{00A83F7F-D6DC-475C-8072-16E81A3E4D51}"/>
              </a:ext>
            </a:extLst>
          </p:cNvPr>
          <p:cNvSpPr txBox="1"/>
          <p:nvPr/>
        </p:nvSpPr>
        <p:spPr>
          <a:xfrm>
            <a:off x="599302" y="5650454"/>
            <a:ext cx="11401466" cy="382308"/>
          </a:xfrm>
          <a:prstGeom prst="rect">
            <a:avLst/>
          </a:prstGeom>
          <a:noFill/>
        </p:spPr>
        <p:txBody>
          <a:bodyPr wrap="square">
            <a:spAutoFit/>
          </a:bodyPr>
          <a:lstStyle/>
          <a:p>
            <a:pPr algn="ctr" defTabSz="932597">
              <a:defRPr/>
            </a:pPr>
            <a:r>
              <a:rPr lang="en-US" sz="1836" b="1" dirty="0">
                <a:solidFill>
                  <a:srgbClr val="000000"/>
                </a:solidFill>
                <a:latin typeface="Aptos" panose="020B0004020202020204" pitchFamily="34" charset="0"/>
              </a:rPr>
              <a:t>NOTE: </a:t>
            </a:r>
            <a:r>
              <a:rPr lang="en-US" sz="1836" dirty="0">
                <a:solidFill>
                  <a:srgbClr val="000000"/>
                </a:solidFill>
                <a:latin typeface="Aptos" panose="020B0004020202020204" pitchFamily="34" charset="0"/>
              </a:rPr>
              <a:t>The recommendation is to ingest files between 100 MB and 1 GB.</a:t>
            </a:r>
          </a:p>
        </p:txBody>
      </p:sp>
    </p:spTree>
    <p:extLst>
      <p:ext uri="{BB962C8B-B14F-4D97-AF65-F5344CB8AC3E}">
        <p14:creationId xmlns:p14="http://schemas.microsoft.com/office/powerpoint/2010/main" val="11948892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B78B83-44EE-C763-4B27-BEA44DD8A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B041C-2725-7830-EE7E-7CA0F8361B9E}"/>
              </a:ext>
            </a:extLst>
          </p:cNvPr>
          <p:cNvSpPr>
            <a:spLocks noGrp="1"/>
          </p:cNvSpPr>
          <p:nvPr>
            <p:ph type="title"/>
          </p:nvPr>
        </p:nvSpPr>
        <p:spPr>
          <a:xfrm>
            <a:off x="600855" y="466301"/>
            <a:ext cx="11237870" cy="565027"/>
          </a:xfrm>
        </p:spPr>
        <p:txBody>
          <a:bodyPr vert="horz" wrap="square" lIns="0" tIns="0" rIns="0" bIns="0" rtlCol="0" anchor="t">
            <a:spAutoFit/>
          </a:bodyPr>
          <a:lstStyle/>
          <a:p>
            <a:r>
              <a:rPr lang="en-US" dirty="0">
                <a:latin typeface="Aptos" panose="020B0004020202020204" pitchFamily="34" charset="0"/>
              </a:rPr>
              <a:t>Kusto</a:t>
            </a:r>
            <a:endParaRPr lang="en-IL" dirty="0">
              <a:latin typeface="Aptos" panose="020B0004020202020204" pitchFamily="34" charset="0"/>
            </a:endParaRPr>
          </a:p>
        </p:txBody>
      </p:sp>
      <p:pic>
        <p:nvPicPr>
          <p:cNvPr id="2052" name="Picture 4">
            <a:extLst>
              <a:ext uri="{FF2B5EF4-FFF2-40B4-BE49-F238E27FC236}">
                <a16:creationId xmlns:a16="http://schemas.microsoft.com/office/drawing/2014/main" id="{B3C5860B-16B0-E7D6-88CA-C2E27D954BC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218237" y="1554422"/>
            <a:ext cx="5859070" cy="48756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1A1045A6-AE9C-456E-62A3-19C940892DF2}"/>
              </a:ext>
            </a:extLst>
          </p:cNvPr>
          <p:cNvSpPr>
            <a:spLocks noChangeArrowheads="1"/>
          </p:cNvSpPr>
          <p:nvPr/>
        </p:nvSpPr>
        <p:spPr bwMode="auto">
          <a:xfrm>
            <a:off x="474443" y="1085295"/>
            <a:ext cx="5145971" cy="5568780"/>
          </a:xfrm>
          <a:prstGeom prst="rect">
            <a:avLst/>
          </a:prstGeom>
          <a:noFill/>
          <a:ln>
            <a:noFill/>
          </a:ln>
          <a:effectLst/>
        </p:spPr>
        <p:txBody>
          <a:bodyPr vert="horz" wrap="square" lIns="93260" tIns="46630" rIns="93260" bIns="4663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endParaRPr lang="en-US" altLang="en-IL" sz="1836" dirty="0">
              <a:solidFill>
                <a:srgbClr val="000000"/>
              </a:solidFill>
              <a:latin typeface="Aptos"/>
              <a:cs typeface="Segoe UI" panose="020B0502040204020203" pitchFamily="34" charset="0"/>
            </a:endParaRPr>
          </a:p>
          <a:p>
            <a:pPr marL="291436" indent="-291436" defTabSz="932597">
              <a:buFont typeface="Arial" panose="020B0604020202020204" pitchFamily="34" charset="0"/>
              <a:buChar char="•"/>
            </a:pPr>
            <a:r>
              <a:rPr lang="en-US" altLang="en-IL" sz="1836" dirty="0">
                <a:solidFill>
                  <a:srgbClr val="000000"/>
                </a:solidFill>
                <a:latin typeface="Aptos"/>
                <a:cs typeface="Segoe UI" panose="020B0502040204020203" pitchFamily="34" charset="0"/>
              </a:rPr>
              <a:t>A Kusto query is a read-only request to process data and return results. </a:t>
            </a:r>
            <a:br>
              <a:rPr lang="en-US" altLang="en-IL" sz="1836" dirty="0">
                <a:solidFill>
                  <a:srgbClr val="000000"/>
                </a:solidFill>
                <a:latin typeface="Aptos"/>
                <a:cs typeface="Segoe UI" panose="020B0502040204020203" pitchFamily="34" charset="0"/>
              </a:rPr>
            </a:br>
            <a:endParaRPr lang="en-US" altLang="en-IL" sz="1836" dirty="0">
              <a:solidFill>
                <a:srgbClr val="000000"/>
              </a:solidFill>
              <a:latin typeface="Aptos"/>
              <a:cs typeface="Segoe UI" panose="020B0502040204020203" pitchFamily="34" charset="0"/>
            </a:endParaRPr>
          </a:p>
          <a:p>
            <a:pPr marL="291436" indent="-291436" defTabSz="932597">
              <a:buFont typeface="Arial" panose="020B0604020202020204" pitchFamily="34" charset="0"/>
              <a:buChar char="•"/>
            </a:pPr>
            <a:r>
              <a:rPr lang="en-US" altLang="en-IL" sz="1836" dirty="0">
                <a:solidFill>
                  <a:srgbClr val="000000"/>
                </a:solidFill>
                <a:latin typeface="Aptos"/>
                <a:cs typeface="Segoe UI" panose="020B0502040204020203" pitchFamily="34" charset="0"/>
              </a:rPr>
              <a:t>Has one or more query statements and returns data in a tabular or graph format.</a:t>
            </a:r>
            <a:br>
              <a:rPr lang="en-US" altLang="en-IL" sz="1836" dirty="0">
                <a:solidFill>
                  <a:srgbClr val="000000"/>
                </a:solidFill>
                <a:latin typeface="Aptos"/>
                <a:cs typeface="Segoe UI" panose="020B0502040204020203" pitchFamily="34" charset="0"/>
              </a:rPr>
            </a:br>
            <a:endParaRPr lang="en-US" altLang="en-IL" sz="1836" dirty="0">
              <a:solidFill>
                <a:srgbClr val="000000"/>
              </a:solidFill>
              <a:latin typeface="Aptos"/>
              <a:cs typeface="Segoe UI" panose="020B0502040204020203" pitchFamily="34" charset="0"/>
            </a:endParaRPr>
          </a:p>
          <a:p>
            <a:pPr marL="291436" indent="-291436" defTabSz="932597">
              <a:buFont typeface="Arial" panose="020B0604020202020204" pitchFamily="34" charset="0"/>
              <a:buChar char="•"/>
            </a:pPr>
            <a:r>
              <a:rPr lang="en-US" altLang="en-IL" sz="1836" dirty="0">
                <a:solidFill>
                  <a:srgbClr val="000000"/>
                </a:solidFill>
                <a:latin typeface="Aptos"/>
                <a:cs typeface="Segoe UI" panose="020B0502040204020203" pitchFamily="34" charset="0"/>
              </a:rPr>
              <a:t>Statements</a:t>
            </a:r>
            <a:r>
              <a:rPr lang="en-IL" altLang="en-IL" sz="1836" dirty="0">
                <a:solidFill>
                  <a:srgbClr val="000000"/>
                </a:solidFill>
                <a:latin typeface="Aptos"/>
                <a:cs typeface="Segoe UI" panose="020B0502040204020203" pitchFamily="34" charset="0"/>
              </a:rPr>
              <a:t> are sequenced by a pipe (|). </a:t>
            </a:r>
            <a:br>
              <a:rPr lang="en-US" altLang="en-IL" sz="1836" dirty="0">
                <a:solidFill>
                  <a:srgbClr val="000000"/>
                </a:solidFill>
                <a:latin typeface="Aptos"/>
                <a:cs typeface="Segoe UI" panose="020B0502040204020203" pitchFamily="34" charset="0"/>
              </a:rPr>
            </a:br>
            <a:r>
              <a:rPr lang="en-IL" altLang="en-IL" sz="1836" b="1" dirty="0">
                <a:solidFill>
                  <a:srgbClr val="000000"/>
                </a:solidFill>
                <a:latin typeface="Aptos"/>
                <a:cs typeface="Segoe UI" panose="020B0502040204020203" pitchFamily="34" charset="0"/>
              </a:rPr>
              <a:t>Data flows, or is piped, from one operator to the next. </a:t>
            </a:r>
            <a:br>
              <a:rPr lang="en-US" altLang="en-IL" sz="1836" dirty="0">
                <a:solidFill>
                  <a:srgbClr val="000000"/>
                </a:solidFill>
                <a:latin typeface="Aptos"/>
                <a:cs typeface="Segoe UI" panose="020B0502040204020203" pitchFamily="34" charset="0"/>
              </a:rPr>
            </a:br>
            <a:endParaRPr lang="en-US" altLang="en-IL" sz="1836" dirty="0">
              <a:solidFill>
                <a:srgbClr val="000000"/>
              </a:solidFill>
              <a:latin typeface="Aptos"/>
              <a:cs typeface="Segoe UI" panose="020B0502040204020203" pitchFamily="34" charset="0"/>
            </a:endParaRPr>
          </a:p>
          <a:p>
            <a:pPr marL="291436" indent="-291436" defTabSz="932597">
              <a:buFont typeface="Arial" panose="020B0604020202020204" pitchFamily="34" charset="0"/>
              <a:buChar char="•"/>
            </a:pPr>
            <a:r>
              <a:rPr lang="en-IL" altLang="en-IL" sz="1836" dirty="0">
                <a:solidFill>
                  <a:srgbClr val="000000"/>
                </a:solidFill>
                <a:latin typeface="Aptos"/>
                <a:cs typeface="Segoe UI" panose="020B0502040204020203" pitchFamily="34" charset="0"/>
              </a:rPr>
              <a:t>The data is filtered</a:t>
            </a:r>
            <a:r>
              <a:rPr lang="en-US" altLang="en-IL" sz="1836" dirty="0">
                <a:solidFill>
                  <a:srgbClr val="000000"/>
                </a:solidFill>
                <a:latin typeface="Aptos"/>
                <a:cs typeface="Segoe UI" panose="020B0502040204020203" pitchFamily="34" charset="0"/>
              </a:rPr>
              <a:t>/</a:t>
            </a:r>
            <a:r>
              <a:rPr lang="en-IL" altLang="en-IL" sz="1836" dirty="0">
                <a:solidFill>
                  <a:srgbClr val="000000"/>
                </a:solidFill>
                <a:latin typeface="Aptos"/>
                <a:cs typeface="Segoe UI" panose="020B0502040204020203" pitchFamily="34" charset="0"/>
              </a:rPr>
              <a:t>manipulated at each step and then fed into the following step.</a:t>
            </a:r>
            <a:br>
              <a:rPr lang="en-US" altLang="en-IL" sz="1836" dirty="0">
                <a:solidFill>
                  <a:srgbClr val="000000"/>
                </a:solidFill>
                <a:latin typeface="Aptos"/>
                <a:cs typeface="Segoe UI" panose="020B0502040204020203" pitchFamily="34" charset="0"/>
              </a:rPr>
            </a:br>
            <a:r>
              <a:rPr lang="en-IL" altLang="en-IL" sz="1836" dirty="0">
                <a:solidFill>
                  <a:srgbClr val="000000"/>
                </a:solidFill>
                <a:latin typeface="Aptos"/>
                <a:cs typeface="Segoe UI" panose="020B0502040204020203" pitchFamily="34" charset="0"/>
              </a:rPr>
              <a:t>It's like a funnel, where you start out with an entire data table. </a:t>
            </a:r>
            <a:br>
              <a:rPr lang="en-US" altLang="en-IL" sz="1836" dirty="0">
                <a:solidFill>
                  <a:srgbClr val="000000"/>
                </a:solidFill>
                <a:latin typeface="Aptos"/>
                <a:cs typeface="Segoe UI" panose="020B0502040204020203" pitchFamily="34" charset="0"/>
              </a:rPr>
            </a:br>
            <a:endParaRPr lang="en-US" altLang="en-IL" sz="1836" dirty="0">
              <a:solidFill>
                <a:srgbClr val="000000"/>
              </a:solidFill>
              <a:latin typeface="Aptos"/>
              <a:cs typeface="Segoe UI" panose="020B0502040204020203" pitchFamily="34" charset="0"/>
            </a:endParaRPr>
          </a:p>
          <a:p>
            <a:pPr marL="291436" indent="-291436" defTabSz="932597">
              <a:buFont typeface="Arial" panose="020B0604020202020204" pitchFamily="34" charset="0"/>
              <a:buChar char="•"/>
            </a:pPr>
            <a:r>
              <a:rPr lang="en-IL" altLang="en-IL" sz="1836" dirty="0">
                <a:solidFill>
                  <a:srgbClr val="000000"/>
                </a:solidFill>
                <a:latin typeface="Aptos"/>
                <a:cs typeface="Segoe UI" panose="020B0502040204020203" pitchFamily="34" charset="0"/>
              </a:rPr>
              <a:t>Each time the data passes through another operator, it's filtered, rearranged, or summarized. </a:t>
            </a:r>
            <a:endParaRPr lang="en-US" altLang="en-IL" sz="1836" dirty="0">
              <a:solidFill>
                <a:srgbClr val="000000"/>
              </a:solidFill>
              <a:latin typeface="Aptos"/>
              <a:cs typeface="Segoe UI" panose="020B0502040204020203" pitchFamily="34" charset="0"/>
            </a:endParaRPr>
          </a:p>
        </p:txBody>
      </p:sp>
    </p:spTree>
    <p:extLst>
      <p:ext uri="{BB962C8B-B14F-4D97-AF65-F5344CB8AC3E}">
        <p14:creationId xmlns:p14="http://schemas.microsoft.com/office/powerpoint/2010/main" val="189358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4347FD-B687-0237-7C47-B0C8BBEE3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35E09-AD98-DA1A-6E20-D526200844DE}"/>
              </a:ext>
            </a:extLst>
          </p:cNvPr>
          <p:cNvSpPr>
            <a:spLocks noGrp="1"/>
          </p:cNvSpPr>
          <p:nvPr>
            <p:ph type="title"/>
          </p:nvPr>
        </p:nvSpPr>
        <p:spPr/>
        <p:txBody>
          <a:bodyPr/>
          <a:lstStyle/>
          <a:p>
            <a:r>
              <a:rPr lang="en-US" dirty="0">
                <a:latin typeface="Aptos" panose="020B0004020202020204" pitchFamily="34" charset="0"/>
              </a:rPr>
              <a:t>Azure Data Explorer References</a:t>
            </a:r>
          </a:p>
        </p:txBody>
      </p:sp>
      <p:sp>
        <p:nvSpPr>
          <p:cNvPr id="3" name="Content Placeholder 2">
            <a:extLst>
              <a:ext uri="{FF2B5EF4-FFF2-40B4-BE49-F238E27FC236}">
                <a16:creationId xmlns:a16="http://schemas.microsoft.com/office/drawing/2014/main" id="{AE45F270-1197-2F0F-971B-08E79AC79230}"/>
              </a:ext>
            </a:extLst>
          </p:cNvPr>
          <p:cNvSpPr>
            <a:spLocks noGrp="1"/>
          </p:cNvSpPr>
          <p:nvPr>
            <p:ph sz="quarter" idx="10"/>
          </p:nvPr>
        </p:nvSpPr>
        <p:spPr>
          <a:xfrm>
            <a:off x="596712" y="1463669"/>
            <a:ext cx="11238194" cy="3076355"/>
          </a:xfrm>
        </p:spPr>
        <p:txBody>
          <a:bodyPr/>
          <a:lstStyle/>
          <a:p>
            <a:pPr marL="0">
              <a:spcBef>
                <a:spcPts val="0"/>
              </a:spcBef>
            </a:pPr>
            <a:r>
              <a:rPr lang="en-CA" dirty="0">
                <a:effectLst/>
                <a:highlight>
                  <a:srgbClr val="FFFFFF"/>
                </a:highlight>
                <a:hlinkClick r:id="rId3"/>
              </a:rPr>
              <a:t>https://aka.ms/adx.docs</a:t>
            </a:r>
            <a:endParaRPr lang="en-CA" dirty="0">
              <a:effectLst/>
              <a:highlight>
                <a:srgbClr val="FFFFFF"/>
              </a:highlight>
              <a:hlinkClick r:id="rId4"/>
            </a:endParaRPr>
          </a:p>
          <a:p>
            <a:pPr marL="0">
              <a:spcBef>
                <a:spcPts val="0"/>
              </a:spcBef>
            </a:pPr>
            <a:r>
              <a:rPr lang="en-CA" dirty="0">
                <a:effectLst/>
                <a:highlight>
                  <a:srgbClr val="FFFFFF"/>
                </a:highlight>
                <a:hlinkClick r:id="rId5"/>
              </a:rPr>
              <a:t>https://aka.ms/kustofree</a:t>
            </a:r>
            <a:endParaRPr lang="en-CA" dirty="0">
              <a:effectLst/>
            </a:endParaRPr>
          </a:p>
          <a:p>
            <a:pPr marL="0">
              <a:spcBef>
                <a:spcPts val="0"/>
              </a:spcBef>
            </a:pPr>
            <a:r>
              <a:rPr lang="en-CA" dirty="0">
                <a:effectLst/>
                <a:highlight>
                  <a:srgbClr val="FFFFFF"/>
                </a:highlight>
                <a:hlinkClick r:id="rId4"/>
              </a:rPr>
              <a:t>https://aka.ms/adx.try</a:t>
            </a:r>
            <a:endParaRPr lang="en-CA" dirty="0">
              <a:effectLst/>
            </a:endParaRPr>
          </a:p>
          <a:p>
            <a:pPr marL="0">
              <a:spcBef>
                <a:spcPts val="0"/>
              </a:spcBef>
            </a:pPr>
            <a:r>
              <a:rPr lang="en-CA" dirty="0">
                <a:effectLst/>
                <a:highlight>
                  <a:srgbClr val="FFFFFF"/>
                </a:highlight>
                <a:hlinkClick r:id="rId6"/>
              </a:rPr>
              <a:t>https://aka.ms/adx.lab</a:t>
            </a:r>
            <a:endParaRPr lang="en-CA" dirty="0">
              <a:effectLst/>
              <a:highlight>
                <a:srgbClr val="FFFFFF"/>
              </a:highlight>
              <a:hlinkClick r:id="rId7"/>
            </a:endParaRPr>
          </a:p>
          <a:p>
            <a:pPr marL="0">
              <a:spcBef>
                <a:spcPts val="0"/>
              </a:spcBef>
            </a:pPr>
            <a:r>
              <a:rPr lang="en-CA" dirty="0">
                <a:effectLst/>
                <a:highlight>
                  <a:srgbClr val="FFFFFF"/>
                </a:highlight>
                <a:hlinkClick r:id="rId7"/>
              </a:rPr>
              <a:t>https://aka.ms/adx.cost</a:t>
            </a:r>
            <a:endParaRPr lang="en-CA" dirty="0">
              <a:effectLst/>
            </a:endParaRPr>
          </a:p>
          <a:p>
            <a:pPr marL="0">
              <a:spcBef>
                <a:spcPts val="0"/>
              </a:spcBef>
            </a:pPr>
            <a:r>
              <a:rPr lang="en-CA" dirty="0">
                <a:effectLst/>
                <a:highlight>
                  <a:srgbClr val="FFFFFF"/>
                </a:highlight>
                <a:hlinkClick r:id="rId8"/>
              </a:rPr>
              <a:t>https://aka.ms/adx.architectures</a:t>
            </a:r>
            <a:r>
              <a:rPr lang="en-CA" dirty="0">
                <a:effectLst/>
                <a:highlight>
                  <a:srgbClr val="FFFFFF"/>
                </a:highlight>
              </a:rPr>
              <a:t>  </a:t>
            </a:r>
          </a:p>
          <a:p>
            <a:pPr marL="0">
              <a:spcBef>
                <a:spcPts val="0"/>
              </a:spcBef>
            </a:pPr>
            <a:r>
              <a:rPr lang="en-CA" dirty="0">
                <a:effectLst/>
                <a:latin typeface="Aptos" panose="020B0004020202020204" pitchFamily="34" charset="0"/>
                <a:hlinkClick r:id="rId9"/>
              </a:rPr>
              <a:t>https://github.com/Azure/ADX-in-a-day</a:t>
            </a:r>
            <a:r>
              <a:rPr lang="en-CA" dirty="0">
                <a:effectLst/>
                <a:latin typeface="Aptos" panose="020B0004020202020204" pitchFamily="34" charset="0"/>
              </a:rPr>
              <a:t> (hands on lab)</a:t>
            </a:r>
          </a:p>
        </p:txBody>
      </p:sp>
    </p:spTree>
    <p:extLst>
      <p:ext uri="{BB962C8B-B14F-4D97-AF65-F5344CB8AC3E}">
        <p14:creationId xmlns:p14="http://schemas.microsoft.com/office/powerpoint/2010/main" val="2770071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D9E6408B-A167-C11A-4543-0465E8C614C7}"/>
              </a:ext>
            </a:extLst>
          </p:cNvPr>
          <p:cNvSpPr txBox="1">
            <a:spLocks/>
          </p:cNvSpPr>
          <p:nvPr/>
        </p:nvSpPr>
        <p:spPr>
          <a:xfrm>
            <a:off x="4770437" y="1529027"/>
            <a:ext cx="5387571" cy="69403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solidFill>
                  <a:schemeClr val="tx1">
                    <a:tint val="75000"/>
                  </a:schemeClr>
                </a:solidFill>
                <a:latin typeface="+mn-lt"/>
                <a:ea typeface="+mn-ea"/>
                <a:cs typeface="+mn-cs"/>
              </a:defRPr>
            </a:lvl2pPr>
            <a:lvl3pPr marL="932646"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tx1">
                    <a:tint val="75000"/>
                  </a:schemeClr>
                </a:solidFill>
                <a:latin typeface="+mn-lt"/>
                <a:ea typeface="+mn-ea"/>
                <a:cs typeface="+mn-cs"/>
              </a:defRPr>
            </a:lvl3pPr>
            <a:lvl4pPr marL="1398969"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tint val="75000"/>
                  </a:schemeClr>
                </a:solidFill>
                <a:latin typeface="+mn-lt"/>
                <a:ea typeface="+mn-ea"/>
                <a:cs typeface="+mn-cs"/>
              </a:defRPr>
            </a:lvl4pPr>
            <a:lvl5pPr marL="1865293"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tx1">
                    <a:tint val="75000"/>
                  </a:schemeClr>
                </a:solidFill>
                <a:latin typeface="+mn-lt"/>
                <a:ea typeface="+mn-ea"/>
                <a:cs typeface="+mn-cs"/>
              </a:defRPr>
            </a:lvl5pPr>
            <a:lvl6pPr marL="2331616" indent="0" algn="ctr" defTabSz="932742"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97939" indent="0" algn="ctr" defTabSz="932742"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64261" indent="0" algn="ctr" defTabSz="932742"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730585" indent="0" algn="ctr" defTabSz="932742"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CA" dirty="0">
                <a:latin typeface="Aptos" panose="020B0004020202020204" pitchFamily="34" charset="0"/>
              </a:rPr>
              <a:t>Callon Campbell</a:t>
            </a:r>
          </a:p>
        </p:txBody>
      </p:sp>
      <p:sp>
        <p:nvSpPr>
          <p:cNvPr id="6" name="Text Placeholder 4">
            <a:extLst>
              <a:ext uri="{FF2B5EF4-FFF2-40B4-BE49-F238E27FC236}">
                <a16:creationId xmlns:a16="http://schemas.microsoft.com/office/drawing/2014/main" id="{3E85E45D-1A1D-004E-171B-37142C033EF8}"/>
              </a:ext>
            </a:extLst>
          </p:cNvPr>
          <p:cNvSpPr txBox="1">
            <a:spLocks/>
          </p:cNvSpPr>
          <p:nvPr/>
        </p:nvSpPr>
        <p:spPr>
          <a:xfrm>
            <a:off x="4770437" y="2039668"/>
            <a:ext cx="5378877" cy="738664"/>
          </a:xfrm>
          <a:prstGeom prst="rect">
            <a:avLst/>
          </a:prstGeom>
        </p:spPr>
        <p:txBody>
          <a:bodyPr vert="horz" wrap="square" lIns="146304" tIns="91440" rIns="146304" bIns="91440" rtlCol="0" anchor="b">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6799" kern="1200" spc="-154" baseline="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sz="2000" dirty="0">
                <a:latin typeface="Aptos" panose="020B0004020202020204" pitchFamily="34" charset="0"/>
              </a:rPr>
              <a:t>Azure Architect</a:t>
            </a:r>
            <a:br>
              <a:rPr lang="en-CA" sz="2000" dirty="0">
                <a:latin typeface="Aptos" panose="020B0004020202020204" pitchFamily="34" charset="0"/>
              </a:rPr>
            </a:br>
            <a:r>
              <a:rPr lang="en-CA" sz="2000" dirty="0">
                <a:latin typeface="Aptos" panose="020B0004020202020204" pitchFamily="34" charset="0"/>
              </a:rPr>
              <a:t>Microsoft MVP | Azure</a:t>
            </a:r>
          </a:p>
        </p:txBody>
      </p:sp>
      <p:sp>
        <p:nvSpPr>
          <p:cNvPr id="9" name="Text Placeholder 4">
            <a:extLst>
              <a:ext uri="{FF2B5EF4-FFF2-40B4-BE49-F238E27FC236}">
                <a16:creationId xmlns:a16="http://schemas.microsoft.com/office/drawing/2014/main" id="{5FCB7BC3-42B5-6213-EDB1-0ECD9BBD58BD}"/>
              </a:ext>
            </a:extLst>
          </p:cNvPr>
          <p:cNvSpPr txBox="1">
            <a:spLocks/>
          </p:cNvSpPr>
          <p:nvPr/>
        </p:nvSpPr>
        <p:spPr>
          <a:xfrm>
            <a:off x="4846637" y="3878262"/>
            <a:ext cx="5378877" cy="243812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dirty="0">
                <a:solidFill>
                  <a:schemeClr val="bg1">
                    <a:lumMod val="75000"/>
                  </a:schemeClr>
                </a:solidFill>
                <a:latin typeface="Aptos" panose="020B0004020202020204" pitchFamily="34" charset="0"/>
              </a:rPr>
              <a:t>LinkedIn: @calloncampbell</a:t>
            </a:r>
          </a:p>
          <a:p>
            <a:r>
              <a:rPr lang="en-CA" sz="1800" dirty="0">
                <a:solidFill>
                  <a:schemeClr val="bg1">
                    <a:lumMod val="75000"/>
                  </a:schemeClr>
                </a:solidFill>
                <a:latin typeface="Aptos" panose="020B0004020202020204" pitchFamily="34" charset="0"/>
              </a:rPr>
              <a:t>GitHub: @calloncampbell</a:t>
            </a:r>
          </a:p>
          <a:p>
            <a:r>
              <a:rPr lang="en-CA" sz="1800" dirty="0">
                <a:solidFill>
                  <a:schemeClr val="bg1">
                    <a:lumMod val="75000"/>
                  </a:schemeClr>
                </a:solidFill>
                <a:latin typeface="Aptos" panose="020B0004020202020204" pitchFamily="34" charset="0"/>
              </a:rPr>
              <a:t>X: @Flying_Maverick</a:t>
            </a:r>
          </a:p>
          <a:p>
            <a:endParaRPr lang="en-CA" sz="1800" dirty="0">
              <a:solidFill>
                <a:schemeClr val="bg1">
                  <a:lumMod val="75000"/>
                </a:schemeClr>
              </a:solidFill>
              <a:latin typeface="Aptos" panose="020B0004020202020204" pitchFamily="34" charset="0"/>
            </a:endParaRPr>
          </a:p>
          <a:p>
            <a:r>
              <a:rPr lang="en-CA" sz="1800" dirty="0">
                <a:solidFill>
                  <a:schemeClr val="bg1">
                    <a:lumMod val="75000"/>
                  </a:schemeClr>
                </a:solidFill>
                <a:latin typeface="Aptos" panose="020B0004020202020204" pitchFamily="34" charset="0"/>
              </a:rPr>
              <a:t>https://TheFlyingMaverick.com</a:t>
            </a:r>
          </a:p>
        </p:txBody>
      </p:sp>
      <p:pic>
        <p:nvPicPr>
          <p:cNvPr id="10" name="Picture 9" descr="A close up of a sign&#10;&#10;Description automatically generated">
            <a:extLst>
              <a:ext uri="{FF2B5EF4-FFF2-40B4-BE49-F238E27FC236}">
                <a16:creationId xmlns:a16="http://schemas.microsoft.com/office/drawing/2014/main" id="{E03E9308-CBA5-5AD7-EE52-336D5C269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700" y="4640262"/>
            <a:ext cx="861131" cy="1356574"/>
          </a:xfrm>
          <a:prstGeom prst="rect">
            <a:avLst/>
          </a:prstGeom>
        </p:spPr>
      </p:pic>
      <p:pic>
        <p:nvPicPr>
          <p:cNvPr id="11" name="Picture 10" descr="A person with a beard&#10;&#10;Description automatically generated with medium confidence">
            <a:extLst>
              <a:ext uri="{FF2B5EF4-FFF2-40B4-BE49-F238E27FC236}">
                <a16:creationId xmlns:a16="http://schemas.microsoft.com/office/drawing/2014/main" id="{C9F5CBBE-C3DA-92E2-D047-3B8EDF1496B9}"/>
              </a:ext>
            </a:extLst>
          </p:cNvPr>
          <p:cNvPicPr>
            <a:picLocks noChangeAspect="1"/>
          </p:cNvPicPr>
          <p:nvPr/>
        </p:nvPicPr>
        <p:blipFill rotWithShape="1">
          <a:blip r:embed="rId4">
            <a:extLst>
              <a:ext uri="{28A0092B-C50C-407E-A947-70E740481C1C}">
                <a14:useLocalDpi xmlns:a14="http://schemas.microsoft.com/office/drawing/2010/main" val="0"/>
              </a:ext>
            </a:extLst>
          </a:blip>
          <a:srcRect l="4585" r="4585"/>
          <a:stretch/>
        </p:blipFill>
        <p:spPr>
          <a:xfrm>
            <a:off x="732280" y="1211262"/>
            <a:ext cx="2939973" cy="2939973"/>
          </a:xfrm>
          <a:prstGeom prst="ellipse">
            <a:avLst/>
          </a:prstGeom>
          <a:effectLst>
            <a:softEdge rad="0"/>
          </a:effectLst>
        </p:spPr>
      </p:pic>
      <p:pic>
        <p:nvPicPr>
          <p:cNvPr id="20" name="Picture 1">
            <a:extLst>
              <a:ext uri="{FF2B5EF4-FFF2-40B4-BE49-F238E27FC236}">
                <a16:creationId xmlns:a16="http://schemas.microsoft.com/office/drawing/2014/main" id="{492A90A1-308B-E337-C3B6-8797F7D2A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0729" y="3116262"/>
            <a:ext cx="1480453" cy="20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234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accent1"/>
                </a:solidFill>
              </a:rPr>
              <a:t>Agenda</a:t>
            </a:r>
          </a:p>
        </p:txBody>
      </p:sp>
      <p:sp>
        <p:nvSpPr>
          <p:cNvPr id="7" name="Text Placeholder 6"/>
          <p:cNvSpPr>
            <a:spLocks noGrp="1"/>
          </p:cNvSpPr>
          <p:nvPr>
            <p:ph type="body" sz="quarter" idx="10"/>
          </p:nvPr>
        </p:nvSpPr>
        <p:spPr>
          <a:xfrm>
            <a:off x="272185" y="1516062"/>
            <a:ext cx="11125199" cy="3360920"/>
          </a:xfrm>
        </p:spPr>
        <p:txBody>
          <a:bodyPr/>
          <a:lstStyle/>
          <a:p>
            <a:pPr marL="342900" indent="-342900">
              <a:buFont typeface="Arial" panose="020B0604020202020204" pitchFamily="34" charset="0"/>
              <a:buChar char="•"/>
            </a:pPr>
            <a:r>
              <a:rPr lang="en-US" sz="2400" dirty="0">
                <a:latin typeface="Aptos" panose="020B0004020202020204" pitchFamily="34" charset="0"/>
              </a:rPr>
              <a:t>Formula 1 telemetry data</a:t>
            </a:r>
          </a:p>
          <a:p>
            <a:pPr marL="342900" indent="-342900">
              <a:buFont typeface="Arial" panose="020B0604020202020204" pitchFamily="34" charset="0"/>
              <a:buChar char="•"/>
            </a:pPr>
            <a:r>
              <a:rPr lang="en-US" sz="2400" dirty="0">
                <a:latin typeface="Aptos" panose="020B0004020202020204" pitchFamily="34" charset="0"/>
              </a:rPr>
              <a:t>What is a Medallion Architecture</a:t>
            </a:r>
          </a:p>
          <a:p>
            <a:pPr marL="342900" indent="-342900">
              <a:buFont typeface="Arial" panose="020B0604020202020204" pitchFamily="34" charset="0"/>
              <a:buChar char="•"/>
            </a:pPr>
            <a:r>
              <a:rPr lang="en-US" sz="2400" dirty="0">
                <a:latin typeface="Aptos" panose="020B0004020202020204" pitchFamily="34" charset="0"/>
              </a:rPr>
              <a:t>Visualize high-velocity data streams in Azure Data Explorer</a:t>
            </a:r>
          </a:p>
          <a:p>
            <a:pPr marL="342900" indent="-342900">
              <a:buFont typeface="Arial" panose="020B0604020202020204" pitchFamily="34" charset="0"/>
              <a:buChar char="•"/>
            </a:pPr>
            <a:r>
              <a:rPr lang="en-US" sz="2400" dirty="0">
                <a:latin typeface="Aptos" panose="020B0004020202020204" pitchFamily="34" charset="0"/>
              </a:rPr>
              <a:t>Demo (race time)</a:t>
            </a:r>
          </a:p>
          <a:p>
            <a:pPr marL="342900" indent="-342900">
              <a:buFont typeface="Arial" panose="020B0604020202020204" pitchFamily="34" charset="0"/>
              <a:buChar char="•"/>
            </a:pPr>
            <a:r>
              <a:rPr lang="en-US" sz="2400" dirty="0">
                <a:latin typeface="Aptos" panose="020B0004020202020204" pitchFamily="34" charset="0"/>
              </a:rPr>
              <a:t>Q&amp;A</a:t>
            </a:r>
          </a:p>
          <a:p>
            <a:endParaRPr lang="en-US" sz="3600" dirty="0"/>
          </a:p>
          <a:p>
            <a:r>
              <a:rPr lang="en-US" sz="3600" dirty="0"/>
              <a:t>	</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31"/>
          <p:cNvSpPr txBox="1">
            <a:spLocks/>
          </p:cNvSpPr>
          <p:nvPr/>
        </p:nvSpPr>
        <p:spPr>
          <a:xfrm>
            <a:off x="213418" y="352941"/>
            <a:ext cx="11886192" cy="917444"/>
          </a:xfrm>
          <a:prstGeom prst="rect">
            <a:avLst/>
          </a:prstGeom>
        </p:spPr>
        <p:txBody>
          <a:bodyPr vert="horz" wrap="square" lIns="198927" tIns="124330" rIns="198927" bIns="124330"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55">
              <a:defRPr/>
            </a:pPr>
            <a:endParaRPr lang="en-US" sz="4798" spc="-102">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600855" y="466301"/>
            <a:ext cx="11237870" cy="565027"/>
          </a:xfrm>
        </p:spPr>
        <p:txBody>
          <a:bodyPr>
            <a:noAutofit/>
          </a:bodyPr>
          <a:lstStyle/>
          <a:p>
            <a:r>
              <a:rPr lang="en-US" sz="4080" dirty="0">
                <a:solidFill>
                  <a:srgbClr val="005A9F"/>
                </a:solidFill>
              </a:rPr>
              <a:t>Azure Data Explorer (ADX)</a:t>
            </a:r>
          </a:p>
        </p:txBody>
      </p:sp>
      <p:sp>
        <p:nvSpPr>
          <p:cNvPr id="23" name="Rectangle 22"/>
          <p:cNvSpPr/>
          <p:nvPr/>
        </p:nvSpPr>
        <p:spPr>
          <a:xfrm>
            <a:off x="1587535" y="1542606"/>
            <a:ext cx="1516165" cy="141710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dirty="0">
                <a:solidFill>
                  <a:prstClr val="black"/>
                </a:solidFill>
                <a:latin typeface="Segoe UI"/>
              </a:rPr>
              <a:t>Any append-only stream of records</a:t>
            </a:r>
          </a:p>
        </p:txBody>
      </p:sp>
      <p:sp>
        <p:nvSpPr>
          <p:cNvPr id="24" name="Rectangle 23"/>
          <p:cNvSpPr/>
          <p:nvPr/>
        </p:nvSpPr>
        <p:spPr>
          <a:xfrm>
            <a:off x="5775055" y="1542607"/>
            <a:ext cx="1818819" cy="141710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dirty="0">
                <a:solidFill>
                  <a:prstClr val="black"/>
                </a:solidFill>
                <a:latin typeface="Segoe UI"/>
              </a:rPr>
              <a:t>Relational query model:</a:t>
            </a:r>
          </a:p>
          <a:p>
            <a:pPr algn="ctr" defTabSz="932563"/>
            <a:r>
              <a:rPr lang="en-US" sz="1428" dirty="0">
                <a:solidFill>
                  <a:prstClr val="black"/>
                </a:solidFill>
                <a:latin typeface="Segoe UI"/>
              </a:rPr>
              <a:t>Filter, aggregate, join, calculated columns, …</a:t>
            </a:r>
          </a:p>
        </p:txBody>
      </p:sp>
      <p:sp>
        <p:nvSpPr>
          <p:cNvPr id="25" name="Rectangle 24"/>
          <p:cNvSpPr/>
          <p:nvPr/>
        </p:nvSpPr>
        <p:spPr>
          <a:xfrm>
            <a:off x="7795062" y="1542607"/>
            <a:ext cx="1359955" cy="141710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a:solidFill>
                  <a:prstClr val="black"/>
                </a:solidFill>
                <a:latin typeface="Segoe UI"/>
              </a:rPr>
              <a:t>Fully-managed</a:t>
            </a:r>
          </a:p>
        </p:txBody>
      </p:sp>
      <p:sp>
        <p:nvSpPr>
          <p:cNvPr id="26" name="Rectangle 25"/>
          <p:cNvSpPr/>
          <p:nvPr/>
        </p:nvSpPr>
        <p:spPr>
          <a:xfrm>
            <a:off x="7126959" y="5341359"/>
            <a:ext cx="2152344" cy="806460"/>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a:solidFill>
                  <a:prstClr val="black"/>
                </a:solidFill>
                <a:latin typeface="Segoe UI"/>
              </a:rPr>
              <a:t>Rapid iterations to explore the data</a:t>
            </a:r>
          </a:p>
        </p:txBody>
      </p:sp>
      <p:sp>
        <p:nvSpPr>
          <p:cNvPr id="27" name="Rectangle 26"/>
          <p:cNvSpPr/>
          <p:nvPr/>
        </p:nvSpPr>
        <p:spPr>
          <a:xfrm>
            <a:off x="3271883" y="1549148"/>
            <a:ext cx="2016425" cy="1410567"/>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a:solidFill>
                  <a:prstClr val="black"/>
                </a:solidFill>
                <a:latin typeface="Segoe UI"/>
              </a:rPr>
              <a:t>High volume</a:t>
            </a:r>
          </a:p>
          <a:p>
            <a:pPr algn="ctr" defTabSz="932563"/>
            <a:r>
              <a:rPr lang="en-US" sz="1428">
                <a:solidFill>
                  <a:prstClr val="black"/>
                </a:solidFill>
                <a:latin typeface="Segoe UI"/>
              </a:rPr>
              <a:t>High velocity</a:t>
            </a:r>
          </a:p>
          <a:p>
            <a:pPr algn="ctr" defTabSz="932563"/>
            <a:r>
              <a:rPr lang="en-US" sz="1428">
                <a:solidFill>
                  <a:prstClr val="black"/>
                </a:solidFill>
                <a:latin typeface="Segoe UI"/>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330306" y="1542606"/>
            <a:ext cx="1380932" cy="141710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a:solidFill>
                  <a:prstClr val="black"/>
                </a:solidFill>
                <a:latin typeface="Segoe UI"/>
              </a:rPr>
              <a:t>PaaS, Vanilla, Database</a:t>
            </a:r>
          </a:p>
        </p:txBody>
      </p:sp>
      <p:sp>
        <p:nvSpPr>
          <p:cNvPr id="30" name="Content Placeholder 2"/>
          <p:cNvSpPr txBox="1">
            <a:spLocks/>
          </p:cNvSpPr>
          <p:nvPr/>
        </p:nvSpPr>
        <p:spPr>
          <a:xfrm>
            <a:off x="2181930" y="3101841"/>
            <a:ext cx="9352394" cy="851526"/>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lnSpc>
                <a:spcPct val="150000"/>
              </a:lnSpc>
              <a:buNone/>
            </a:pPr>
            <a:r>
              <a:rPr lang="en-US" sz="4080">
                <a:solidFill>
                  <a:prstClr val="black"/>
                </a:solidFill>
                <a:latin typeface="Segoe UI Light"/>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90966" y="5341359"/>
            <a:ext cx="2152344" cy="806460"/>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428">
                <a:solidFill>
                  <a:prstClr val="black"/>
                </a:solidFill>
                <a:latin typeface="Segoe UI"/>
              </a:rPr>
              <a:t>Purposely built</a:t>
            </a:r>
          </a:p>
        </p:txBody>
      </p:sp>
      <p:sp>
        <p:nvSpPr>
          <p:cNvPr id="29" name="Rectangle 28">
            <a:extLst>
              <a:ext uri="{FF2B5EF4-FFF2-40B4-BE49-F238E27FC236}">
                <a16:creationId xmlns:a16="http://schemas.microsoft.com/office/drawing/2014/main" id="{1B50480F-2AC7-4799-BC16-80CF6A20753E}"/>
              </a:ext>
            </a:extLst>
          </p:cNvPr>
          <p:cNvSpPr/>
          <p:nvPr/>
        </p:nvSpPr>
        <p:spPr>
          <a:xfrm>
            <a:off x="7937964" y="3406597"/>
            <a:ext cx="1906517" cy="594774"/>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18" name="Rectangle 17"/>
          <p:cNvSpPr/>
          <p:nvPr/>
        </p:nvSpPr>
        <p:spPr>
          <a:xfrm>
            <a:off x="2213402" y="4337442"/>
            <a:ext cx="2307472" cy="5891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19" name="Rectangle 18"/>
          <p:cNvSpPr/>
          <p:nvPr/>
        </p:nvSpPr>
        <p:spPr>
          <a:xfrm>
            <a:off x="5300027" y="4337443"/>
            <a:ext cx="5806207" cy="594774"/>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20" name="Rectangle 19"/>
          <p:cNvSpPr/>
          <p:nvPr/>
        </p:nvSpPr>
        <p:spPr>
          <a:xfrm>
            <a:off x="6587278" y="3406597"/>
            <a:ext cx="1262367" cy="594774"/>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21" name="Rectangle 20"/>
          <p:cNvSpPr/>
          <p:nvPr/>
        </p:nvSpPr>
        <p:spPr>
          <a:xfrm>
            <a:off x="4661766" y="3406597"/>
            <a:ext cx="1855431" cy="589126"/>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22" name="Rectangle 21"/>
          <p:cNvSpPr/>
          <p:nvPr/>
        </p:nvSpPr>
        <p:spPr>
          <a:xfrm>
            <a:off x="2665445" y="3410889"/>
            <a:ext cx="1855430" cy="589126"/>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cxnSp>
        <p:nvCxnSpPr>
          <p:cNvPr id="5" name="Connector: Elbow 4">
            <a:extLst>
              <a:ext uri="{FF2B5EF4-FFF2-40B4-BE49-F238E27FC236}">
                <a16:creationId xmlns:a16="http://schemas.microsoft.com/office/drawing/2014/main" id="{C7E6DF66-66E5-4483-85B5-20B4FEA864A7}"/>
              </a:ext>
            </a:extLst>
          </p:cNvPr>
          <p:cNvCxnSpPr>
            <a:cxnSpLocks/>
            <a:stCxn id="23" idx="2"/>
            <a:endCxn id="22" idx="0"/>
          </p:cNvCxnSpPr>
          <p:nvPr/>
        </p:nvCxnSpPr>
        <p:spPr>
          <a:xfrm rot="16200000" flipH="1">
            <a:off x="2743803" y="2561530"/>
            <a:ext cx="451173" cy="1247542"/>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Lst>
          </p:cNvPr>
          <p:cNvCxnSpPr>
            <a:cxnSpLocks/>
            <a:stCxn id="27" idx="2"/>
            <a:endCxn id="22" idx="0"/>
          </p:cNvCxnSpPr>
          <p:nvPr/>
        </p:nvCxnSpPr>
        <p:spPr>
          <a:xfrm rot="5400000">
            <a:off x="3711042" y="2841833"/>
            <a:ext cx="451173" cy="686936"/>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Lst>
          </p:cNvPr>
          <p:cNvCxnSpPr>
            <a:cxnSpLocks/>
            <a:stCxn id="24" idx="2"/>
            <a:endCxn id="21" idx="0"/>
          </p:cNvCxnSpPr>
          <p:nvPr/>
        </p:nvCxnSpPr>
        <p:spPr>
          <a:xfrm rot="5400000">
            <a:off x="5913532" y="2635665"/>
            <a:ext cx="446881" cy="1094983"/>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Lst>
          </p:cNvPr>
          <p:cNvCxnSpPr>
            <a:cxnSpLocks/>
            <a:stCxn id="25" idx="2"/>
            <a:endCxn id="20" idx="0"/>
          </p:cNvCxnSpPr>
          <p:nvPr/>
        </p:nvCxnSpPr>
        <p:spPr>
          <a:xfrm rot="5400000">
            <a:off x="7623310" y="2554868"/>
            <a:ext cx="446881" cy="1256578"/>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Lst>
          </p:cNvPr>
          <p:cNvCxnSpPr>
            <a:cxnSpLocks/>
            <a:stCxn id="17" idx="2"/>
            <a:endCxn id="29" idx="0"/>
          </p:cNvCxnSpPr>
          <p:nvPr/>
        </p:nvCxnSpPr>
        <p:spPr>
          <a:xfrm rot="5400000">
            <a:off x="9232557" y="2618380"/>
            <a:ext cx="446882" cy="1129549"/>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Lst>
          </p:cNvPr>
          <p:cNvCxnSpPr>
            <a:cxnSpLocks/>
            <a:stCxn id="31" idx="0"/>
            <a:endCxn id="18" idx="2"/>
          </p:cNvCxnSpPr>
          <p:nvPr/>
        </p:nvCxnSpPr>
        <p:spPr>
          <a:xfrm flipV="1">
            <a:off x="3367138" y="4926570"/>
            <a:ext cx="0" cy="414789"/>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Lst>
          </p:cNvPr>
          <p:cNvCxnSpPr>
            <a:cxnSpLocks/>
            <a:stCxn id="26" idx="0"/>
            <a:endCxn id="19" idx="2"/>
          </p:cNvCxnSpPr>
          <p:nvPr/>
        </p:nvCxnSpPr>
        <p:spPr>
          <a:xfrm flipV="1">
            <a:off x="8203131" y="4932217"/>
            <a:ext cx="0" cy="409142"/>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9B219F94-197F-4086-B75D-05000AFE0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37561" y="475884"/>
            <a:ext cx="1213652" cy="637168"/>
          </a:xfrm>
          <a:prstGeom prst="rect">
            <a:avLst/>
          </a:prstGeom>
        </p:spPr>
      </p:pic>
    </p:spTree>
    <p:extLst>
      <p:ext uri="{BB962C8B-B14F-4D97-AF65-F5344CB8AC3E}">
        <p14:creationId xmlns:p14="http://schemas.microsoft.com/office/powerpoint/2010/main" val="1547735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E97B1-DE99-F87C-E285-404FA939374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6B85EA7-EF92-D251-EEA3-558D669E1821}"/>
              </a:ext>
            </a:extLst>
          </p:cNvPr>
          <p:cNvSpPr>
            <a:spLocks noGrp="1"/>
          </p:cNvSpPr>
          <p:nvPr>
            <p:ph type="title"/>
          </p:nvPr>
        </p:nvSpPr>
        <p:spPr/>
        <p:txBody>
          <a:bodyPr/>
          <a:lstStyle/>
          <a:p>
            <a:r>
              <a:rPr lang="en-US" dirty="0">
                <a:solidFill>
                  <a:schemeClr val="accent1"/>
                </a:solidFill>
              </a:rPr>
              <a:t>Formula 1</a:t>
            </a:r>
          </a:p>
        </p:txBody>
      </p:sp>
      <p:sp>
        <p:nvSpPr>
          <p:cNvPr id="7" name="Text Placeholder 6">
            <a:extLst>
              <a:ext uri="{FF2B5EF4-FFF2-40B4-BE49-F238E27FC236}">
                <a16:creationId xmlns:a16="http://schemas.microsoft.com/office/drawing/2014/main" id="{DECA29DC-A7DB-7B24-E1AF-98A5EE143EB9}"/>
              </a:ext>
            </a:extLst>
          </p:cNvPr>
          <p:cNvSpPr>
            <a:spLocks noGrp="1"/>
          </p:cNvSpPr>
          <p:nvPr>
            <p:ph type="body" sz="quarter" idx="10"/>
          </p:nvPr>
        </p:nvSpPr>
        <p:spPr>
          <a:xfrm>
            <a:off x="272185" y="1516062"/>
            <a:ext cx="11125199" cy="4767587"/>
          </a:xfrm>
        </p:spPr>
        <p:txBody>
          <a:bodyPr/>
          <a:lstStyle/>
          <a:p>
            <a:pPr marL="342900" indent="-342900">
              <a:buFont typeface="Arial" panose="020B0604020202020204" pitchFamily="34" charset="0"/>
              <a:buChar char="•"/>
            </a:pPr>
            <a:r>
              <a:rPr lang="en-CA" sz="2800" b="1" dirty="0"/>
              <a:t>Highly data-driven</a:t>
            </a:r>
            <a:r>
              <a:rPr lang="en-CA" sz="2800" dirty="0"/>
              <a:t>: Extremely competitive, where a tenth of a second makes a difference.</a:t>
            </a:r>
          </a:p>
          <a:p>
            <a:pPr marL="342900" indent="-342900">
              <a:buFont typeface="Arial" panose="020B0604020202020204" pitchFamily="34" charset="0"/>
              <a:buChar char="•"/>
            </a:pPr>
            <a:r>
              <a:rPr lang="en-CA" sz="2800" b="1" dirty="0"/>
              <a:t>Advanced tools</a:t>
            </a:r>
            <a:r>
              <a:rPr lang="en-CA" sz="2800" dirty="0"/>
              <a:t>: Analytics and machine learning to analyze thousands of data points per second, to find that advantage.</a:t>
            </a:r>
          </a:p>
          <a:p>
            <a:pPr marL="342900" indent="-342900">
              <a:buFont typeface="Arial" panose="020B0604020202020204" pitchFamily="34" charset="0"/>
              <a:buChar char="•"/>
            </a:pPr>
            <a:r>
              <a:rPr lang="en-CA" sz="2800" b="1" dirty="0"/>
              <a:t>Telemetry data</a:t>
            </a:r>
            <a:r>
              <a:rPr lang="en-CA" sz="2800" dirty="0"/>
              <a:t>: Each F1 car has 300 sensors, generating 1.1 million data points per second, transmitted to the pits.</a:t>
            </a:r>
          </a:p>
          <a:p>
            <a:pPr marL="342900" indent="-342900">
              <a:buFont typeface="Arial" panose="020B0604020202020204" pitchFamily="34" charset="0"/>
              <a:buChar char="•"/>
            </a:pPr>
            <a:r>
              <a:rPr lang="en-CA" sz="2800" b="1" dirty="0"/>
              <a:t>Data volume</a:t>
            </a:r>
            <a:r>
              <a:rPr lang="en-CA" sz="2800" dirty="0"/>
              <a:t>: With 20 cars on the circuit, approximately 160 terabytes of data is generated every race weekend.</a:t>
            </a:r>
          </a:p>
          <a:p>
            <a:endParaRPr lang="en-US" sz="3600" dirty="0"/>
          </a:p>
          <a:p>
            <a:r>
              <a:rPr lang="en-US" sz="3600" dirty="0"/>
              <a:t>	</a:t>
            </a:r>
          </a:p>
        </p:txBody>
      </p:sp>
    </p:spTree>
    <p:extLst>
      <p:ext uri="{BB962C8B-B14F-4D97-AF65-F5344CB8AC3E}">
        <p14:creationId xmlns:p14="http://schemas.microsoft.com/office/powerpoint/2010/main" val="42619302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7D765-0EFE-11C6-8106-C24A119B522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E0B1AB0-B166-8489-009B-1EC6418842FA}"/>
              </a:ext>
            </a:extLst>
          </p:cNvPr>
          <p:cNvSpPr>
            <a:spLocks noGrp="1"/>
          </p:cNvSpPr>
          <p:nvPr>
            <p:ph type="title"/>
          </p:nvPr>
        </p:nvSpPr>
        <p:spPr/>
        <p:txBody>
          <a:bodyPr/>
          <a:lstStyle/>
          <a:p>
            <a:r>
              <a:rPr lang="en-US" dirty="0">
                <a:solidFill>
                  <a:schemeClr val="accent1"/>
                </a:solidFill>
              </a:rPr>
              <a:t>Formula 1 – Key uses of telemetry data</a:t>
            </a:r>
          </a:p>
        </p:txBody>
      </p:sp>
      <p:sp>
        <p:nvSpPr>
          <p:cNvPr id="7" name="Text Placeholder 6">
            <a:extLst>
              <a:ext uri="{FF2B5EF4-FFF2-40B4-BE49-F238E27FC236}">
                <a16:creationId xmlns:a16="http://schemas.microsoft.com/office/drawing/2014/main" id="{4ED52331-E0BF-022E-7F85-6454E81763A5}"/>
              </a:ext>
            </a:extLst>
          </p:cNvPr>
          <p:cNvSpPr>
            <a:spLocks noGrp="1"/>
          </p:cNvSpPr>
          <p:nvPr>
            <p:ph type="body" sz="quarter" idx="10"/>
          </p:nvPr>
        </p:nvSpPr>
        <p:spPr>
          <a:xfrm>
            <a:off x="272185" y="1516062"/>
            <a:ext cx="11125199" cy="1292662"/>
          </a:xfrm>
        </p:spPr>
        <p:txBody>
          <a:bodyPr/>
          <a:lstStyle/>
          <a:p>
            <a:endParaRPr lang="en-US" sz="3600" dirty="0"/>
          </a:p>
          <a:p>
            <a:r>
              <a:rPr lang="en-US" sz="3600" dirty="0"/>
              <a:t>	</a:t>
            </a:r>
          </a:p>
        </p:txBody>
      </p:sp>
      <p:graphicFrame>
        <p:nvGraphicFramePr>
          <p:cNvPr id="2" name="Content Placeholder 2">
            <a:extLst>
              <a:ext uri="{FF2B5EF4-FFF2-40B4-BE49-F238E27FC236}">
                <a16:creationId xmlns:a16="http://schemas.microsoft.com/office/drawing/2014/main" id="{7983612F-ED22-77A3-D100-7E83942D8F4C}"/>
              </a:ext>
            </a:extLst>
          </p:cNvPr>
          <p:cNvGraphicFramePr>
            <a:graphicFrameLocks/>
          </p:cNvGraphicFramePr>
          <p:nvPr>
            <p:extLst>
              <p:ext uri="{D42A27DB-BD31-4B8C-83A1-F6EECF244321}">
                <p14:modId xmlns:p14="http://schemas.microsoft.com/office/powerpoint/2010/main" val="397411692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16778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CE3FB-3512-F8A1-F39E-5F719842FE5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0AA3454-4E96-1BB7-BC81-97DFC44F7A45}"/>
              </a:ext>
            </a:extLst>
          </p:cNvPr>
          <p:cNvSpPr>
            <a:spLocks noGrp="1"/>
          </p:cNvSpPr>
          <p:nvPr>
            <p:ph type="title"/>
          </p:nvPr>
        </p:nvSpPr>
        <p:spPr/>
        <p:txBody>
          <a:bodyPr/>
          <a:lstStyle/>
          <a:p>
            <a:r>
              <a:rPr lang="en-US" dirty="0">
                <a:solidFill>
                  <a:schemeClr val="accent1"/>
                </a:solidFill>
              </a:rPr>
              <a:t>What is the Medallion Architecture?</a:t>
            </a:r>
          </a:p>
        </p:txBody>
      </p:sp>
      <p:sp>
        <p:nvSpPr>
          <p:cNvPr id="7" name="Text Placeholder 6">
            <a:extLst>
              <a:ext uri="{FF2B5EF4-FFF2-40B4-BE49-F238E27FC236}">
                <a16:creationId xmlns:a16="http://schemas.microsoft.com/office/drawing/2014/main" id="{66710EB6-E690-62C4-4741-E7B9C65FA084}"/>
              </a:ext>
            </a:extLst>
          </p:cNvPr>
          <p:cNvSpPr>
            <a:spLocks noGrp="1"/>
          </p:cNvSpPr>
          <p:nvPr>
            <p:ph type="body" sz="quarter" idx="10"/>
          </p:nvPr>
        </p:nvSpPr>
        <p:spPr>
          <a:xfrm>
            <a:off x="272185" y="1516062"/>
            <a:ext cx="11125199" cy="4995342"/>
          </a:xfrm>
        </p:spPr>
        <p:txBody>
          <a:bodyPr/>
          <a:lstStyle/>
          <a:p>
            <a:pPr marL="342900" indent="-342900">
              <a:spcAft>
                <a:spcPts val="1200"/>
              </a:spcAft>
              <a:buFont typeface="Arial" panose="020B0604020202020204" pitchFamily="34" charset="0"/>
              <a:buChar char="•"/>
            </a:pPr>
            <a:r>
              <a:rPr lang="en-US" sz="2800" dirty="0"/>
              <a:t>A data design pattern used to logically organize, process, and improve the quality of the data.</a:t>
            </a:r>
          </a:p>
          <a:p>
            <a:pPr marL="342900" indent="-342900">
              <a:spcAft>
                <a:spcPts val="1200"/>
              </a:spcAft>
              <a:buFont typeface="Arial" panose="020B0604020202020204" pitchFamily="34" charset="0"/>
              <a:buChar char="•"/>
            </a:pPr>
            <a:r>
              <a:rPr lang="en-US" sz="2800" dirty="0"/>
              <a:t>Incrementally improve the structure and quality of data as it flows through each layer of the architecture.</a:t>
            </a:r>
          </a:p>
          <a:p>
            <a:pPr marL="342900" indent="-342900">
              <a:spcAft>
                <a:spcPts val="1200"/>
              </a:spcAft>
              <a:buFont typeface="Arial" panose="020B0604020202020204" pitchFamily="34" charset="0"/>
              <a:buChar char="•"/>
            </a:pPr>
            <a:r>
              <a:rPr lang="en-US" sz="2800" dirty="0"/>
              <a:t>Also referred to as "multi-hop" architectures.</a:t>
            </a:r>
          </a:p>
          <a:p>
            <a:pPr marL="342900" indent="-342900">
              <a:spcAft>
                <a:spcPts val="1200"/>
              </a:spcAft>
              <a:buFont typeface="Arial" panose="020B0604020202020204" pitchFamily="34" charset="0"/>
              <a:buChar char="•"/>
            </a:pPr>
            <a:r>
              <a:rPr lang="en-US" sz="2800" dirty="0"/>
              <a:t>Unstructured and raw data are ingested using scalable pipelines to output the highest quality enriched data.</a:t>
            </a:r>
          </a:p>
          <a:p>
            <a:endParaRPr lang="en-US" sz="3600" dirty="0"/>
          </a:p>
          <a:p>
            <a:r>
              <a:rPr lang="en-US" sz="3600" dirty="0"/>
              <a:t>	</a:t>
            </a:r>
          </a:p>
        </p:txBody>
      </p:sp>
    </p:spTree>
    <p:extLst>
      <p:ext uri="{BB962C8B-B14F-4D97-AF65-F5344CB8AC3E}">
        <p14:creationId xmlns:p14="http://schemas.microsoft.com/office/powerpoint/2010/main" val="385931689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ptos Custom Theme">
      <a:majorFont>
        <a:latin typeface="Aptos Display"/>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Aptos Custom Theme">
      <a:majorFont>
        <a:latin typeface="Aptos Display"/>
        <a:ea typeface=""/>
        <a:cs typeface=""/>
      </a:majorFont>
      <a:minorFont>
        <a:latin typeface="Apto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2045</TotalTime>
  <Words>2894</Words>
  <Application>Microsoft Office PowerPoint</Application>
  <PresentationFormat>Custom</PresentationFormat>
  <Paragraphs>333</Paragraphs>
  <Slides>36</Slides>
  <Notes>18</Notes>
  <HiddenSlides>6</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36</vt:i4>
      </vt:variant>
    </vt:vector>
  </HeadingPairs>
  <TitlesOfParts>
    <vt:vector size="54" baseType="lpstr">
      <vt:lpstr>-apple-system</vt:lpstr>
      <vt:lpstr>Aptos</vt:lpstr>
      <vt:lpstr>Aptos Display</vt:lpstr>
      <vt:lpstr>Arial</vt:lpstr>
      <vt:lpstr>Calibri</vt:lpstr>
      <vt:lpstr>Consolas</vt:lpstr>
      <vt:lpstr>Quicksand</vt:lpstr>
      <vt:lpstr>Segoe UI</vt:lpstr>
      <vt:lpstr>Segoe UI Light</vt:lpstr>
      <vt:lpstr>Segoe UI Semibold</vt:lpstr>
      <vt:lpstr>SegoeUI</vt:lpstr>
      <vt:lpstr>Symbol</vt:lpstr>
      <vt:lpstr>Wingdings</vt:lpstr>
      <vt:lpstr>Connect_2016_Template_Light</vt:lpstr>
      <vt:lpstr>Connect_2016_Template_Dark</vt:lpstr>
      <vt:lpstr>Office Theme</vt:lpstr>
      <vt:lpstr>1_Black Template</vt:lpstr>
      <vt:lpstr>White Template</vt:lpstr>
      <vt:lpstr>PowerPoint Presentation</vt:lpstr>
      <vt:lpstr>Sponsors: Global Azure 2025 – Toronto</vt:lpstr>
      <vt:lpstr>Real-Time Racing Intelligence: Harnessing Azure Data Explorer &amp; Event Hubs for Formula 1 Telemetry</vt:lpstr>
      <vt:lpstr>PowerPoint Presentation</vt:lpstr>
      <vt:lpstr>Agenda</vt:lpstr>
      <vt:lpstr>Azure Data Explorer (ADX)</vt:lpstr>
      <vt:lpstr>Formula 1</vt:lpstr>
      <vt:lpstr>Formula 1 – Key uses of telemetry data</vt:lpstr>
      <vt:lpstr>What is the Medallion Architecture?</vt:lpstr>
      <vt:lpstr>Medallion Architecture</vt:lpstr>
      <vt:lpstr>What is Real-Time Analytics?</vt:lpstr>
      <vt:lpstr>Architecture  Forza Motorsport telemetry with Azure Data Explorer and Azure Event Hubs</vt:lpstr>
      <vt:lpstr>Forza Motorsport telemetry setup</vt:lpstr>
      <vt:lpstr>Our architecture</vt:lpstr>
      <vt:lpstr>Configure telemetry</vt:lpstr>
      <vt:lpstr>Edge compute</vt:lpstr>
      <vt:lpstr>Event Hubs</vt:lpstr>
      <vt:lpstr>Event design for high-throughput telemetry</vt:lpstr>
      <vt:lpstr>Data Explorer</vt:lpstr>
      <vt:lpstr>Update policy</vt:lpstr>
      <vt:lpstr>Demo  Event Hub and Data Explorer setup</vt:lpstr>
      <vt:lpstr>Data Explorer</vt:lpstr>
      <vt:lpstr>Data Flow</vt:lpstr>
      <vt:lpstr>Real-time Dashboard</vt:lpstr>
      <vt:lpstr>Real-time Dashboard</vt:lpstr>
      <vt:lpstr>Demo  Racing time</vt:lpstr>
      <vt:lpstr>PowerPoint Presentation</vt:lpstr>
      <vt:lpstr>PowerPoint Presentation</vt:lpstr>
      <vt:lpstr>PowerPoint Presentation</vt:lpstr>
      <vt:lpstr>Wrap-up</vt:lpstr>
      <vt:lpstr>References</vt:lpstr>
      <vt:lpstr>PowerPoint Presentation</vt:lpstr>
      <vt:lpstr>PowerPoint Presentation</vt:lpstr>
      <vt:lpstr>Batching vs streaming ingestion</vt:lpstr>
      <vt:lpstr>Kusto</vt:lpstr>
      <vt:lpstr>Azure Data Explorer References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2025</dc:title>
  <dc:subject/>
  <dc:creator/>
  <cp:keywords/>
  <dc:description/>
  <cp:lastModifiedBy>Callon Campbell</cp:lastModifiedBy>
  <cp:revision>2</cp:revision>
  <dcterms:created xsi:type="dcterms:W3CDTF">2016-11-15T00:28:08Z</dcterms:created>
  <dcterms:modified xsi:type="dcterms:W3CDTF">2025-05-12T13:53:40Z</dcterms:modified>
  <cp:category>Real-time intelligence</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